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0" r:id="rId2"/>
    <p:sldId id="264" r:id="rId3"/>
    <p:sldId id="263" r:id="rId4"/>
    <p:sldId id="268"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4CDF-C1D5-5DA4-A4FB-1D430C5F7993}" name="Eva Düll" initials="ED" userId="S-1-5-21-39135681-26113296-786498627-48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27"/>
    <a:srgbClr val="0E0C0F"/>
    <a:srgbClr val="D6D6D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1A65E-2C23-7C23-69F1-13B20AC6285D}" v="99" dt="2024-07-31T12:44:53.838"/>
    <p1510:client id="{29359B09-BDEB-75B5-D42C-AB8B3185E1ED}" v="1" dt="2024-07-31T11:58:45.001"/>
    <p1510:client id="{40077B49-26E7-D408-FB35-7E80EE9EB604}" v="1" dt="2024-07-31T11:57:39.594"/>
    <p1510:client id="{B5E8B28A-8416-A959-628A-E08C8534675C}" v="17" dt="2024-07-31T12:30:56.748"/>
    <p1510:client id="{D4C4597E-AE97-962D-44A6-9583132CF87E}" v="2" dt="2024-07-31T12:21:53.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taubert@uba.de" userId="S::urn:spo:guest#markus.taubert@uba.de::" providerId="AD" clId="Web-{B5E8B28A-8416-A959-628A-E08C8534675C}"/>
    <pc:docChg chg="modSld">
      <pc:chgData name="markus.taubert@uba.de" userId="S::urn:spo:guest#markus.taubert@uba.de::" providerId="AD" clId="Web-{B5E8B28A-8416-A959-628A-E08C8534675C}" dt="2024-07-31T12:30:53.514" v="7" actId="20577"/>
      <pc:docMkLst>
        <pc:docMk/>
      </pc:docMkLst>
      <pc:sldChg chg="modSp">
        <pc:chgData name="markus.taubert@uba.de" userId="S::urn:spo:guest#markus.taubert@uba.de::" providerId="AD" clId="Web-{B5E8B28A-8416-A959-628A-E08C8534675C}" dt="2024-07-31T12:30:53.514" v="7" actId="20577"/>
        <pc:sldMkLst>
          <pc:docMk/>
          <pc:sldMk cId="2412695069" sldId="264"/>
        </pc:sldMkLst>
        <pc:spChg chg="mod">
          <ac:chgData name="markus.taubert@uba.de" userId="S::urn:spo:guest#markus.taubert@uba.de::" providerId="AD" clId="Web-{B5E8B28A-8416-A959-628A-E08C8534675C}" dt="2024-07-31T12:30:53.514" v="7" actId="20577"/>
          <ac:spMkLst>
            <pc:docMk/>
            <pc:sldMk cId="2412695069" sldId="264"/>
            <ac:spMk id="9" creationId="{F96C60E0-FD0A-657E-40D3-65B85E6F5B47}"/>
          </ac:spMkLst>
        </pc:spChg>
      </pc:sldChg>
    </pc:docChg>
  </pc:docChgLst>
  <pc:docChgLst>
    <pc:chgData name="Eva Düll" userId="S::duell@oekozentrum-nrw.de::86c68517-99cb-4577-b970-5de38278aae5" providerId="AD" clId="Web-{40077B49-26E7-D408-FB35-7E80EE9EB604}"/>
    <pc:docChg chg="modSld">
      <pc:chgData name="Eva Düll" userId="S::duell@oekozentrum-nrw.de::86c68517-99cb-4577-b970-5de38278aae5" providerId="AD" clId="Web-{40077B49-26E7-D408-FB35-7E80EE9EB604}" dt="2024-07-31T11:57:39.594" v="0"/>
      <pc:docMkLst>
        <pc:docMk/>
      </pc:docMkLst>
      <pc:sldChg chg="mod modShow">
        <pc:chgData name="Eva Düll" userId="S::duell@oekozentrum-nrw.de::86c68517-99cb-4577-b970-5de38278aae5" providerId="AD" clId="Web-{40077B49-26E7-D408-FB35-7E80EE9EB604}" dt="2024-07-31T11:57:39.594" v="0"/>
        <pc:sldMkLst>
          <pc:docMk/>
          <pc:sldMk cId="4032122368" sldId="270"/>
        </pc:sldMkLst>
      </pc:sldChg>
    </pc:docChg>
  </pc:docChgLst>
  <pc:docChgLst>
    <pc:chgData name="Eva Düll" userId="S::duell@oekozentrum-nrw.de::86c68517-99cb-4577-b970-5de38278aae5" providerId="AD" clId="Web-{29359B09-BDEB-75B5-D42C-AB8B3185E1ED}"/>
    <pc:docChg chg="modSld">
      <pc:chgData name="Eva Düll" userId="S::duell@oekozentrum-nrw.de::86c68517-99cb-4577-b970-5de38278aae5" providerId="AD" clId="Web-{29359B09-BDEB-75B5-D42C-AB8B3185E1ED}" dt="2024-07-31T11:58:45.001" v="0"/>
      <pc:docMkLst>
        <pc:docMk/>
      </pc:docMkLst>
      <pc:sldChg chg="mod modShow">
        <pc:chgData name="Eva Düll" userId="S::duell@oekozentrum-nrw.de::86c68517-99cb-4577-b970-5de38278aae5" providerId="AD" clId="Web-{29359B09-BDEB-75B5-D42C-AB8B3185E1ED}" dt="2024-07-31T11:58:45.001" v="0"/>
        <pc:sldMkLst>
          <pc:docMk/>
          <pc:sldMk cId="4032122368" sldId="270"/>
        </pc:sldMkLst>
      </pc:sldChg>
    </pc:docChg>
  </pc:docChgLst>
  <pc:docChgLst>
    <pc:chgData name="Eva Düll" userId="S::duell@oekozentrum-nrw.de::86c68517-99cb-4577-b970-5de38278aae5" providerId="AD" clId="Web-{24B1A65E-2C23-7C23-69F1-13B20AC6285D}"/>
    <pc:docChg chg="modSld">
      <pc:chgData name="Eva Düll" userId="S::duell@oekozentrum-nrw.de::86c68517-99cb-4577-b970-5de38278aae5" providerId="AD" clId="Web-{24B1A65E-2C23-7C23-69F1-13B20AC6285D}" dt="2024-07-31T12:44:53.838" v="98" actId="20577"/>
      <pc:docMkLst>
        <pc:docMk/>
      </pc:docMkLst>
      <pc:sldChg chg="modSp">
        <pc:chgData name="Eva Düll" userId="S::duell@oekozentrum-nrw.de::86c68517-99cb-4577-b970-5de38278aae5" providerId="AD" clId="Web-{24B1A65E-2C23-7C23-69F1-13B20AC6285D}" dt="2024-07-31T12:44:53.838" v="98" actId="20577"/>
        <pc:sldMkLst>
          <pc:docMk/>
          <pc:sldMk cId="4032122368" sldId="270"/>
        </pc:sldMkLst>
        <pc:spChg chg="mod">
          <ac:chgData name="Eva Düll" userId="S::duell@oekozentrum-nrw.de::86c68517-99cb-4577-b970-5de38278aae5" providerId="AD" clId="Web-{24B1A65E-2C23-7C23-69F1-13B20AC6285D}" dt="2024-07-31T12:44:53.838" v="98" actId="20577"/>
          <ac:spMkLst>
            <pc:docMk/>
            <pc:sldMk cId="4032122368" sldId="270"/>
            <ac:spMk id="3" creationId="{D73C61F9-FD50-D503-EC1A-5217F24625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FD289-7C57-4B52-ADEC-C4185EE0B306}" type="datetimeFigureOut">
              <a:rPr lang="de-DE" smtClean="0"/>
              <a:t>31.07.2024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B9DB3-50D8-4F6E-A802-126F0EA8FB84}" type="slidenum">
              <a:rPr lang="de-DE" smtClean="0"/>
              <a:t>‹Nr.›</a:t>
            </a:fld>
            <a:endParaRPr lang="de-DE"/>
          </a:p>
        </p:txBody>
      </p:sp>
    </p:spTree>
    <p:extLst>
      <p:ext uri="{BB962C8B-B14F-4D97-AF65-F5344CB8AC3E}">
        <p14:creationId xmlns:p14="http://schemas.microsoft.com/office/powerpoint/2010/main" val="64848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56B9DB3-50D8-4F6E-A802-126F0EA8FB84}" type="slidenum">
              <a:rPr lang="de-DE" smtClean="0"/>
              <a:t>2</a:t>
            </a:fld>
            <a:endParaRPr lang="de-DE"/>
          </a:p>
        </p:txBody>
      </p:sp>
    </p:spTree>
    <p:extLst>
      <p:ext uri="{BB962C8B-B14F-4D97-AF65-F5344CB8AC3E}">
        <p14:creationId xmlns:p14="http://schemas.microsoft.com/office/powerpoint/2010/main" val="392600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56B9DB3-50D8-4F6E-A802-126F0EA8FB84}" type="slidenum">
              <a:rPr lang="de-DE" smtClean="0"/>
              <a:t>4</a:t>
            </a:fld>
            <a:endParaRPr lang="de-DE"/>
          </a:p>
        </p:txBody>
      </p:sp>
    </p:spTree>
    <p:extLst>
      <p:ext uri="{BB962C8B-B14F-4D97-AF65-F5344CB8AC3E}">
        <p14:creationId xmlns:p14="http://schemas.microsoft.com/office/powerpoint/2010/main" val="173322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52AD0-9A50-4D5E-C84E-CD5A9866230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B27F433-ABEC-B792-A1EC-D2F2D8E1A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A3A1FEB-DCA7-0D47-264C-9E3F5C113293}"/>
              </a:ext>
            </a:extLst>
          </p:cNvPr>
          <p:cNvSpPr>
            <a:spLocks noGrp="1"/>
          </p:cNvSpPr>
          <p:nvPr>
            <p:ph type="dt" sz="half" idx="10"/>
          </p:nvPr>
        </p:nvSpPr>
        <p:spPr/>
        <p:txBody>
          <a:bodyPr/>
          <a:lstStyle/>
          <a:p>
            <a:fld id="{FE605423-0CBD-4201-971D-BA1B720344DF}" type="datetime1">
              <a:rPr lang="de-DE" smtClean="0"/>
              <a:t>31.07.2024</a:t>
            </a:fld>
            <a:endParaRPr lang="de-DE"/>
          </a:p>
        </p:txBody>
      </p:sp>
      <p:sp>
        <p:nvSpPr>
          <p:cNvPr id="5" name="Fußzeilenplatzhalter 4">
            <a:extLst>
              <a:ext uri="{FF2B5EF4-FFF2-40B4-BE49-F238E27FC236}">
                <a16:creationId xmlns:a16="http://schemas.microsoft.com/office/drawing/2014/main" id="{6E220638-8EE2-FDB6-A255-91DF33251737}"/>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8B7755E0-E5C3-4575-206B-734CA5460E9C}"/>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211369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702CD-1265-B27A-2B7F-DB6F23F6FE6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23768CA-6CFA-EECB-D772-E569EBEA566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61BBF5-EB46-F041-B1AA-BE9F57A0533E}"/>
              </a:ext>
            </a:extLst>
          </p:cNvPr>
          <p:cNvSpPr>
            <a:spLocks noGrp="1"/>
          </p:cNvSpPr>
          <p:nvPr>
            <p:ph type="dt" sz="half" idx="10"/>
          </p:nvPr>
        </p:nvSpPr>
        <p:spPr/>
        <p:txBody>
          <a:bodyPr/>
          <a:lstStyle/>
          <a:p>
            <a:fld id="{E0C97DF5-A9D8-40DD-AB37-4C1354512883}" type="datetime1">
              <a:rPr lang="de-DE" smtClean="0"/>
              <a:t>31.07.2024</a:t>
            </a:fld>
            <a:endParaRPr lang="de-DE"/>
          </a:p>
        </p:txBody>
      </p:sp>
      <p:sp>
        <p:nvSpPr>
          <p:cNvPr id="5" name="Fußzeilenplatzhalter 4">
            <a:extLst>
              <a:ext uri="{FF2B5EF4-FFF2-40B4-BE49-F238E27FC236}">
                <a16:creationId xmlns:a16="http://schemas.microsoft.com/office/drawing/2014/main" id="{31E2A19D-9731-34F7-57DE-72EA31EBCAEE}"/>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96047785-50D0-1568-55F6-DA360C59E880}"/>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378468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3AB01C3-6550-1899-CACC-145453A745F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B4EC8B0-C3B6-39F0-C87D-B70C65A0C26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58B5DBE-5C9B-1A73-949B-9D5B9055C974}"/>
              </a:ext>
            </a:extLst>
          </p:cNvPr>
          <p:cNvSpPr>
            <a:spLocks noGrp="1"/>
          </p:cNvSpPr>
          <p:nvPr>
            <p:ph type="dt" sz="half" idx="10"/>
          </p:nvPr>
        </p:nvSpPr>
        <p:spPr/>
        <p:txBody>
          <a:bodyPr/>
          <a:lstStyle/>
          <a:p>
            <a:fld id="{67C82BC2-72C2-49E4-97EC-07735EA4297F}" type="datetime1">
              <a:rPr lang="de-DE" smtClean="0"/>
              <a:t>31.07.2024</a:t>
            </a:fld>
            <a:endParaRPr lang="de-DE"/>
          </a:p>
        </p:txBody>
      </p:sp>
      <p:sp>
        <p:nvSpPr>
          <p:cNvPr id="5" name="Fußzeilenplatzhalter 4">
            <a:extLst>
              <a:ext uri="{FF2B5EF4-FFF2-40B4-BE49-F238E27FC236}">
                <a16:creationId xmlns:a16="http://schemas.microsoft.com/office/drawing/2014/main" id="{1C78EC67-D8C8-29F2-829B-57ED9C9CF069}"/>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29A9DC1D-D5AB-0368-1240-E488E830B598}"/>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175993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6AE54-1F49-9ADA-F4BB-ED3988F013C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9E4D094-2461-7C60-022B-F35DDFEF233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A90046-63D4-34A2-6CAF-E4EB8C54D6C4}"/>
              </a:ext>
            </a:extLst>
          </p:cNvPr>
          <p:cNvSpPr>
            <a:spLocks noGrp="1"/>
          </p:cNvSpPr>
          <p:nvPr>
            <p:ph type="dt" sz="half" idx="10"/>
          </p:nvPr>
        </p:nvSpPr>
        <p:spPr/>
        <p:txBody>
          <a:bodyPr/>
          <a:lstStyle/>
          <a:p>
            <a:fld id="{6F64D4C7-E61B-4067-AC0B-C87FCA0E9D5B}" type="datetime1">
              <a:rPr lang="de-DE" smtClean="0"/>
              <a:t>31.07.2024</a:t>
            </a:fld>
            <a:endParaRPr lang="de-DE"/>
          </a:p>
        </p:txBody>
      </p:sp>
      <p:sp>
        <p:nvSpPr>
          <p:cNvPr id="5" name="Fußzeilenplatzhalter 4">
            <a:extLst>
              <a:ext uri="{FF2B5EF4-FFF2-40B4-BE49-F238E27FC236}">
                <a16:creationId xmlns:a16="http://schemas.microsoft.com/office/drawing/2014/main" id="{4F3BFB00-FA48-CFBB-EE33-B0748122039F}"/>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24556D00-F907-5C4A-68E8-AA2F0273A625}"/>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42217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35DF5-F23E-A4EC-CEA3-CFEF94C256A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2C0250F-EC93-0BA4-9D6F-7523A1D7B5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C06BEB2-0398-D705-8A45-B8F17BCC9710}"/>
              </a:ext>
            </a:extLst>
          </p:cNvPr>
          <p:cNvSpPr>
            <a:spLocks noGrp="1"/>
          </p:cNvSpPr>
          <p:nvPr>
            <p:ph type="dt" sz="half" idx="10"/>
          </p:nvPr>
        </p:nvSpPr>
        <p:spPr/>
        <p:txBody>
          <a:bodyPr/>
          <a:lstStyle/>
          <a:p>
            <a:fld id="{8177ADF1-D794-4D5E-871C-610F9D0F6E08}" type="datetime1">
              <a:rPr lang="de-DE" smtClean="0"/>
              <a:t>31.07.2024</a:t>
            </a:fld>
            <a:endParaRPr lang="de-DE"/>
          </a:p>
        </p:txBody>
      </p:sp>
      <p:sp>
        <p:nvSpPr>
          <p:cNvPr id="5" name="Fußzeilenplatzhalter 4">
            <a:extLst>
              <a:ext uri="{FF2B5EF4-FFF2-40B4-BE49-F238E27FC236}">
                <a16:creationId xmlns:a16="http://schemas.microsoft.com/office/drawing/2014/main" id="{DC3C0EFC-C5EB-04DA-2D48-8A5FAE4033B0}"/>
              </a:ext>
            </a:extLst>
          </p:cNvPr>
          <p:cNvSpPr>
            <a:spLocks noGrp="1"/>
          </p:cNvSpPr>
          <p:nvPr>
            <p:ph type="ftr" sz="quarter" idx="11"/>
          </p:nvPr>
        </p:nvSpPr>
        <p:spPr/>
        <p:txBody>
          <a:bodyPr/>
          <a:lstStyle/>
          <a:p>
            <a:r>
              <a:rPr lang="de-DE"/>
              <a:t>Beispiel Beispielhausen</a:t>
            </a:r>
          </a:p>
        </p:txBody>
      </p:sp>
      <p:sp>
        <p:nvSpPr>
          <p:cNvPr id="6" name="Foliennummernplatzhalter 5">
            <a:extLst>
              <a:ext uri="{FF2B5EF4-FFF2-40B4-BE49-F238E27FC236}">
                <a16:creationId xmlns:a16="http://schemas.microsoft.com/office/drawing/2014/main" id="{0A34C2B7-3496-DD26-4033-B1CEEFF50B51}"/>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305810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09B8A-4F89-9BC8-11D9-5D93AED866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93FA28-DF08-4E56-39BD-BC249354603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26E292F-F06C-31A2-059A-E0FCF89A327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198257D-1921-1222-935B-7D3AB8D60C0B}"/>
              </a:ext>
            </a:extLst>
          </p:cNvPr>
          <p:cNvSpPr>
            <a:spLocks noGrp="1"/>
          </p:cNvSpPr>
          <p:nvPr>
            <p:ph type="dt" sz="half" idx="10"/>
          </p:nvPr>
        </p:nvSpPr>
        <p:spPr/>
        <p:txBody>
          <a:bodyPr/>
          <a:lstStyle/>
          <a:p>
            <a:fld id="{3225773F-045D-43F1-A90E-859F2C5F28D2}" type="datetime1">
              <a:rPr lang="de-DE" smtClean="0"/>
              <a:t>31.07.2024</a:t>
            </a:fld>
            <a:endParaRPr lang="de-DE"/>
          </a:p>
        </p:txBody>
      </p:sp>
      <p:sp>
        <p:nvSpPr>
          <p:cNvPr id="6" name="Fußzeilenplatzhalter 5">
            <a:extLst>
              <a:ext uri="{FF2B5EF4-FFF2-40B4-BE49-F238E27FC236}">
                <a16:creationId xmlns:a16="http://schemas.microsoft.com/office/drawing/2014/main" id="{2C47E1A3-983D-8256-7E41-F477CED23268}"/>
              </a:ext>
            </a:extLst>
          </p:cNvPr>
          <p:cNvSpPr>
            <a:spLocks noGrp="1"/>
          </p:cNvSpPr>
          <p:nvPr>
            <p:ph type="ftr" sz="quarter" idx="11"/>
          </p:nvPr>
        </p:nvSpPr>
        <p:spPr/>
        <p:txBody>
          <a:bodyPr/>
          <a:lstStyle/>
          <a:p>
            <a:r>
              <a:rPr lang="de-DE"/>
              <a:t>Beispiel Beispielhausen</a:t>
            </a:r>
          </a:p>
        </p:txBody>
      </p:sp>
      <p:sp>
        <p:nvSpPr>
          <p:cNvPr id="7" name="Foliennummernplatzhalter 6">
            <a:extLst>
              <a:ext uri="{FF2B5EF4-FFF2-40B4-BE49-F238E27FC236}">
                <a16:creationId xmlns:a16="http://schemas.microsoft.com/office/drawing/2014/main" id="{42873BEB-E51F-101C-C007-7C4C776B5E18}"/>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78944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C625A-6422-FF47-EB07-EECF34BFF19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1FDB285-A863-9420-91DD-B1E4110C0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F1D0E6E-C7B1-C4F0-4245-43AB85F5DAD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A8771B1-1E81-749A-E40A-A38670964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1F5B03-EDB3-AA23-1BC3-0D920DE300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FD272E6-4FC9-D408-8039-82C7FAAAF270}"/>
              </a:ext>
            </a:extLst>
          </p:cNvPr>
          <p:cNvSpPr>
            <a:spLocks noGrp="1"/>
          </p:cNvSpPr>
          <p:nvPr>
            <p:ph type="dt" sz="half" idx="10"/>
          </p:nvPr>
        </p:nvSpPr>
        <p:spPr/>
        <p:txBody>
          <a:bodyPr/>
          <a:lstStyle/>
          <a:p>
            <a:fld id="{219AC88F-9B54-4FEE-A3FD-6BDBAC6BE444}" type="datetime1">
              <a:rPr lang="de-DE" smtClean="0"/>
              <a:t>31.07.2024</a:t>
            </a:fld>
            <a:endParaRPr lang="de-DE"/>
          </a:p>
        </p:txBody>
      </p:sp>
      <p:sp>
        <p:nvSpPr>
          <p:cNvPr id="8" name="Fußzeilenplatzhalter 7">
            <a:extLst>
              <a:ext uri="{FF2B5EF4-FFF2-40B4-BE49-F238E27FC236}">
                <a16:creationId xmlns:a16="http://schemas.microsoft.com/office/drawing/2014/main" id="{B2F47A3A-0888-A379-34FF-0A8FB9B6C91A}"/>
              </a:ext>
            </a:extLst>
          </p:cNvPr>
          <p:cNvSpPr>
            <a:spLocks noGrp="1"/>
          </p:cNvSpPr>
          <p:nvPr>
            <p:ph type="ftr" sz="quarter" idx="11"/>
          </p:nvPr>
        </p:nvSpPr>
        <p:spPr/>
        <p:txBody>
          <a:bodyPr/>
          <a:lstStyle/>
          <a:p>
            <a:r>
              <a:rPr lang="de-DE"/>
              <a:t>Beispiel Beispielhausen</a:t>
            </a:r>
          </a:p>
        </p:txBody>
      </p:sp>
      <p:sp>
        <p:nvSpPr>
          <p:cNvPr id="9" name="Foliennummernplatzhalter 8">
            <a:extLst>
              <a:ext uri="{FF2B5EF4-FFF2-40B4-BE49-F238E27FC236}">
                <a16:creationId xmlns:a16="http://schemas.microsoft.com/office/drawing/2014/main" id="{59BE89D2-8843-E9C6-030A-7FD6557D494E}"/>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290243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72F64-21E5-04A8-2EF3-4F2B7A13BA1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7F49914-19D9-9F8C-7255-3C5566913839}"/>
              </a:ext>
            </a:extLst>
          </p:cNvPr>
          <p:cNvSpPr>
            <a:spLocks noGrp="1"/>
          </p:cNvSpPr>
          <p:nvPr>
            <p:ph type="dt" sz="half" idx="10"/>
          </p:nvPr>
        </p:nvSpPr>
        <p:spPr/>
        <p:txBody>
          <a:bodyPr/>
          <a:lstStyle/>
          <a:p>
            <a:fld id="{7E341066-49B4-41D9-B95A-34F0FD149261}" type="datetime1">
              <a:rPr lang="de-DE" smtClean="0"/>
              <a:t>31.07.2024</a:t>
            </a:fld>
            <a:endParaRPr lang="de-DE"/>
          </a:p>
        </p:txBody>
      </p:sp>
      <p:sp>
        <p:nvSpPr>
          <p:cNvPr id="4" name="Fußzeilenplatzhalter 3">
            <a:extLst>
              <a:ext uri="{FF2B5EF4-FFF2-40B4-BE49-F238E27FC236}">
                <a16:creationId xmlns:a16="http://schemas.microsoft.com/office/drawing/2014/main" id="{CCED43F6-BA19-BD9F-2AAA-750E4F28D3AC}"/>
              </a:ext>
            </a:extLst>
          </p:cNvPr>
          <p:cNvSpPr>
            <a:spLocks noGrp="1"/>
          </p:cNvSpPr>
          <p:nvPr>
            <p:ph type="ftr" sz="quarter" idx="11"/>
          </p:nvPr>
        </p:nvSpPr>
        <p:spPr/>
        <p:txBody>
          <a:bodyPr/>
          <a:lstStyle/>
          <a:p>
            <a:r>
              <a:rPr lang="de-DE"/>
              <a:t>Beispiel Beispielhausen</a:t>
            </a:r>
          </a:p>
        </p:txBody>
      </p:sp>
      <p:sp>
        <p:nvSpPr>
          <p:cNvPr id="5" name="Foliennummernplatzhalter 4">
            <a:extLst>
              <a:ext uri="{FF2B5EF4-FFF2-40B4-BE49-F238E27FC236}">
                <a16:creationId xmlns:a16="http://schemas.microsoft.com/office/drawing/2014/main" id="{3B04F864-BF76-5672-2294-3EE07E73AD12}"/>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217714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EFB490-08AE-483F-1F7D-A102EED2F21A}"/>
              </a:ext>
            </a:extLst>
          </p:cNvPr>
          <p:cNvSpPr>
            <a:spLocks noGrp="1"/>
          </p:cNvSpPr>
          <p:nvPr>
            <p:ph type="dt" sz="half" idx="10"/>
          </p:nvPr>
        </p:nvSpPr>
        <p:spPr/>
        <p:txBody>
          <a:bodyPr/>
          <a:lstStyle/>
          <a:p>
            <a:fld id="{04C8B7EF-DA91-4FAB-B96F-FEE356CCF153}" type="datetime1">
              <a:rPr lang="de-DE" smtClean="0"/>
              <a:t>31.07.2024</a:t>
            </a:fld>
            <a:endParaRPr lang="de-DE"/>
          </a:p>
        </p:txBody>
      </p:sp>
      <p:sp>
        <p:nvSpPr>
          <p:cNvPr id="3" name="Fußzeilenplatzhalter 2">
            <a:extLst>
              <a:ext uri="{FF2B5EF4-FFF2-40B4-BE49-F238E27FC236}">
                <a16:creationId xmlns:a16="http://schemas.microsoft.com/office/drawing/2014/main" id="{530CB423-4849-61A7-A7ED-E864147EE3FD}"/>
              </a:ext>
            </a:extLst>
          </p:cNvPr>
          <p:cNvSpPr>
            <a:spLocks noGrp="1"/>
          </p:cNvSpPr>
          <p:nvPr>
            <p:ph type="ftr" sz="quarter" idx="11"/>
          </p:nvPr>
        </p:nvSpPr>
        <p:spPr/>
        <p:txBody>
          <a:bodyPr/>
          <a:lstStyle/>
          <a:p>
            <a:r>
              <a:rPr lang="de-DE"/>
              <a:t>Beispiel Beispielhausen</a:t>
            </a:r>
          </a:p>
        </p:txBody>
      </p:sp>
      <p:sp>
        <p:nvSpPr>
          <p:cNvPr id="4" name="Foliennummernplatzhalter 3">
            <a:extLst>
              <a:ext uri="{FF2B5EF4-FFF2-40B4-BE49-F238E27FC236}">
                <a16:creationId xmlns:a16="http://schemas.microsoft.com/office/drawing/2014/main" id="{5EE79682-900F-BA40-22ED-9586F9231ABE}"/>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138840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A7B25-62BE-856B-E4C6-C086C02B491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A9D5BBB-8DD2-CC7A-5087-1C6ECD14D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6EE54C8-3EFA-D38F-D03D-0BCBA01BD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2EEB2D-9A96-24DB-B699-8293F379E738}"/>
              </a:ext>
            </a:extLst>
          </p:cNvPr>
          <p:cNvSpPr>
            <a:spLocks noGrp="1"/>
          </p:cNvSpPr>
          <p:nvPr>
            <p:ph type="dt" sz="half" idx="10"/>
          </p:nvPr>
        </p:nvSpPr>
        <p:spPr/>
        <p:txBody>
          <a:bodyPr/>
          <a:lstStyle/>
          <a:p>
            <a:fld id="{C94D3C66-7104-4AA0-8643-768E2A3D6C70}" type="datetime1">
              <a:rPr lang="de-DE" smtClean="0"/>
              <a:t>31.07.2024</a:t>
            </a:fld>
            <a:endParaRPr lang="de-DE"/>
          </a:p>
        </p:txBody>
      </p:sp>
      <p:sp>
        <p:nvSpPr>
          <p:cNvPr id="6" name="Fußzeilenplatzhalter 5">
            <a:extLst>
              <a:ext uri="{FF2B5EF4-FFF2-40B4-BE49-F238E27FC236}">
                <a16:creationId xmlns:a16="http://schemas.microsoft.com/office/drawing/2014/main" id="{8C9614CE-D089-3CDC-A0A7-F338CB76DB9E}"/>
              </a:ext>
            </a:extLst>
          </p:cNvPr>
          <p:cNvSpPr>
            <a:spLocks noGrp="1"/>
          </p:cNvSpPr>
          <p:nvPr>
            <p:ph type="ftr" sz="quarter" idx="11"/>
          </p:nvPr>
        </p:nvSpPr>
        <p:spPr/>
        <p:txBody>
          <a:bodyPr/>
          <a:lstStyle/>
          <a:p>
            <a:r>
              <a:rPr lang="de-DE"/>
              <a:t>Beispiel Beispielhausen</a:t>
            </a:r>
          </a:p>
        </p:txBody>
      </p:sp>
      <p:sp>
        <p:nvSpPr>
          <p:cNvPr id="7" name="Foliennummernplatzhalter 6">
            <a:extLst>
              <a:ext uri="{FF2B5EF4-FFF2-40B4-BE49-F238E27FC236}">
                <a16:creationId xmlns:a16="http://schemas.microsoft.com/office/drawing/2014/main" id="{C810F54F-ADB5-50FD-AE47-6EFE451DDB3A}"/>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193448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1F502-15AF-014F-9112-C0AA42B3F19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C7F8E11-28DE-47FD-E016-F88C4EF87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51977D1-3E83-001A-C737-F00272C3D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5313B6C-CC04-4AD0-7B46-281D1816EBF8}"/>
              </a:ext>
            </a:extLst>
          </p:cNvPr>
          <p:cNvSpPr>
            <a:spLocks noGrp="1"/>
          </p:cNvSpPr>
          <p:nvPr>
            <p:ph type="dt" sz="half" idx="10"/>
          </p:nvPr>
        </p:nvSpPr>
        <p:spPr/>
        <p:txBody>
          <a:bodyPr/>
          <a:lstStyle/>
          <a:p>
            <a:fld id="{E76383DA-002B-42DC-BD7A-F6FEC621CC15}" type="datetime1">
              <a:rPr lang="de-DE" smtClean="0"/>
              <a:t>31.07.2024</a:t>
            </a:fld>
            <a:endParaRPr lang="de-DE"/>
          </a:p>
        </p:txBody>
      </p:sp>
      <p:sp>
        <p:nvSpPr>
          <p:cNvPr id="6" name="Fußzeilenplatzhalter 5">
            <a:extLst>
              <a:ext uri="{FF2B5EF4-FFF2-40B4-BE49-F238E27FC236}">
                <a16:creationId xmlns:a16="http://schemas.microsoft.com/office/drawing/2014/main" id="{5812161C-112B-8D17-5F4F-519D2A84FD91}"/>
              </a:ext>
            </a:extLst>
          </p:cNvPr>
          <p:cNvSpPr>
            <a:spLocks noGrp="1"/>
          </p:cNvSpPr>
          <p:nvPr>
            <p:ph type="ftr" sz="quarter" idx="11"/>
          </p:nvPr>
        </p:nvSpPr>
        <p:spPr/>
        <p:txBody>
          <a:bodyPr/>
          <a:lstStyle/>
          <a:p>
            <a:r>
              <a:rPr lang="de-DE"/>
              <a:t>Beispiel Beispielhausen</a:t>
            </a:r>
          </a:p>
        </p:txBody>
      </p:sp>
      <p:sp>
        <p:nvSpPr>
          <p:cNvPr id="7" name="Foliennummernplatzhalter 6">
            <a:extLst>
              <a:ext uri="{FF2B5EF4-FFF2-40B4-BE49-F238E27FC236}">
                <a16:creationId xmlns:a16="http://schemas.microsoft.com/office/drawing/2014/main" id="{4268117A-781D-9419-152E-57F0D03258C9}"/>
              </a:ext>
            </a:extLst>
          </p:cNvPr>
          <p:cNvSpPr>
            <a:spLocks noGrp="1"/>
          </p:cNvSpPr>
          <p:nvPr>
            <p:ph type="sldNum" sz="quarter" idx="12"/>
          </p:nvPr>
        </p:nvSpPr>
        <p:spPr/>
        <p:txBody>
          <a:bodyPr/>
          <a:lstStyle/>
          <a:p>
            <a:fld id="{3303F7DA-7B3B-49CC-A28E-73C7962A3D04}" type="slidenum">
              <a:rPr lang="de-DE" smtClean="0"/>
              <a:t>‹Nr.›</a:t>
            </a:fld>
            <a:endParaRPr lang="de-DE"/>
          </a:p>
        </p:txBody>
      </p:sp>
    </p:spTree>
    <p:extLst>
      <p:ext uri="{BB962C8B-B14F-4D97-AF65-F5344CB8AC3E}">
        <p14:creationId xmlns:p14="http://schemas.microsoft.com/office/powerpoint/2010/main" val="32730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C14EC94-1FC9-9C22-8E98-2B948FF5C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DC43ED-9D6A-1CC0-C2A9-32FF56978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E97E6C-BA79-C054-4754-89DCAA8E2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F8EB68-4DF0-4CE1-947A-F581855E2023}" type="datetime1">
              <a:rPr lang="de-DE" smtClean="0"/>
              <a:t>31.07.2024</a:t>
            </a:fld>
            <a:endParaRPr lang="de-DE"/>
          </a:p>
        </p:txBody>
      </p:sp>
      <p:sp>
        <p:nvSpPr>
          <p:cNvPr id="5" name="Fußzeilenplatzhalter 4">
            <a:extLst>
              <a:ext uri="{FF2B5EF4-FFF2-40B4-BE49-F238E27FC236}">
                <a16:creationId xmlns:a16="http://schemas.microsoft.com/office/drawing/2014/main" id="{F4913639-959F-A63E-5E7E-41B4308A4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DE"/>
              <a:t>Beispiel Beispielhausen</a:t>
            </a:r>
          </a:p>
        </p:txBody>
      </p:sp>
      <p:sp>
        <p:nvSpPr>
          <p:cNvPr id="6" name="Foliennummernplatzhalter 5">
            <a:extLst>
              <a:ext uri="{FF2B5EF4-FFF2-40B4-BE49-F238E27FC236}">
                <a16:creationId xmlns:a16="http://schemas.microsoft.com/office/drawing/2014/main" id="{9BC9881A-7C08-1817-4810-DA23C7C5E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3F7DA-7B3B-49CC-A28E-73C7962A3D04}" type="slidenum">
              <a:rPr lang="de-DE" smtClean="0"/>
              <a:t>‹Nr.›</a:t>
            </a:fld>
            <a:endParaRPr lang="de-DE"/>
          </a:p>
        </p:txBody>
      </p:sp>
    </p:spTree>
    <p:extLst>
      <p:ext uri="{BB962C8B-B14F-4D97-AF65-F5344CB8AC3E}">
        <p14:creationId xmlns:p14="http://schemas.microsoft.com/office/powerpoint/2010/main" val="140997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3C61F9-FD50-D503-EC1A-5217F24625A4}"/>
              </a:ext>
            </a:extLst>
          </p:cNvPr>
          <p:cNvSpPr>
            <a:spLocks noGrp="1"/>
          </p:cNvSpPr>
          <p:nvPr>
            <p:ph idx="1"/>
          </p:nvPr>
        </p:nvSpPr>
        <p:spPr>
          <a:xfrm>
            <a:off x="838200" y="717967"/>
            <a:ext cx="5041900" cy="5633881"/>
          </a:xfrm>
        </p:spPr>
        <p:txBody>
          <a:bodyPr vert="horz" lIns="91440" tIns="45720" rIns="91440" bIns="45720" rtlCol="0" anchor="t">
            <a:noAutofit/>
          </a:bodyPr>
          <a:lstStyle/>
          <a:p>
            <a:pPr marL="0" indent="0">
              <a:lnSpc>
                <a:spcPct val="100000"/>
              </a:lnSpc>
              <a:spcAft>
                <a:spcPts val="800"/>
              </a:spcAft>
              <a:buNone/>
            </a:pPr>
            <a:r>
              <a:rPr lang="de-DE" sz="1400" b="1" kern="100">
                <a:effectLst/>
                <a:latin typeface="Arial"/>
                <a:ea typeface="Aptos" panose="020B0004020202020204" pitchFamily="34" charset="0"/>
                <a:cs typeface="Arial"/>
              </a:rPr>
              <a:t>Erklärung </a:t>
            </a:r>
            <a:r>
              <a:rPr lang="de-DE" sz="1400" b="1" kern="100">
                <a:latin typeface="Arial"/>
                <a:ea typeface="Aptos" panose="020B0004020202020204" pitchFamily="34" charset="0"/>
                <a:cs typeface="Arial"/>
              </a:rPr>
              <a:t>zu den Präsentationsfolien</a:t>
            </a:r>
            <a:endParaRPr lang="de-DE" sz="900" b="1" kern="100">
              <a:latin typeface="Arial"/>
              <a:ea typeface="Aptos" panose="020B0004020202020204" pitchFamily="34" charset="0"/>
              <a:cs typeface="Arial"/>
            </a:endParaRPr>
          </a:p>
          <a:p>
            <a:pPr marL="0" indent="0">
              <a:lnSpc>
                <a:spcPct val="100000"/>
              </a:lnSpc>
              <a:spcAft>
                <a:spcPts val="800"/>
              </a:spcAft>
              <a:buNone/>
            </a:pPr>
            <a:r>
              <a:rPr lang="de-DE" sz="900" b="1" kern="100">
                <a:latin typeface="Arial Bold"/>
                <a:ea typeface="Aptos" panose="020B0004020202020204" pitchFamily="34" charset="0"/>
                <a:cs typeface="Arial"/>
              </a:rPr>
              <a:t>Dieser Foliensatz dient der visuellen Präsentation des eingereichten Produkts für die Jury. Es wird kein darüber hinausgehendes Bildmaterial gezeigt. Im Fall einer Auszeichnung, kommen wir für die Preisträgerpräsentation gesondert auf Sie zu.</a:t>
            </a:r>
          </a:p>
          <a:p>
            <a:pPr marL="0" indent="0">
              <a:lnSpc>
                <a:spcPct val="100000"/>
              </a:lnSpc>
              <a:spcAft>
                <a:spcPts val="800"/>
              </a:spcAft>
              <a:buNone/>
            </a:pPr>
            <a:r>
              <a:rPr lang="de-DE" sz="900" b="1" kern="100" dirty="0">
                <a:latin typeface="Arial Bold"/>
                <a:ea typeface="Aptos" panose="020B0004020202020204" pitchFamily="34" charset="0"/>
                <a:cs typeface="Arial"/>
              </a:rPr>
              <a:t>Erklärung zu den Präsentationsfolien</a:t>
            </a:r>
            <a:br>
              <a:rPr lang="de-DE" sz="900" b="1" kern="100" dirty="0">
                <a:latin typeface="Arial Bold"/>
                <a:ea typeface="Aptos" panose="020B0004020202020204" pitchFamily="34" charset="0"/>
                <a:cs typeface="Arial"/>
              </a:rPr>
            </a:br>
            <a:r>
              <a:rPr lang="de-DE" sz="900" kern="100" dirty="0">
                <a:latin typeface="Arial"/>
                <a:ea typeface="Aptos" panose="020B0004020202020204" pitchFamily="34" charset="0"/>
                <a:cs typeface="Arial"/>
              </a:rPr>
              <a:t>Die</a:t>
            </a:r>
            <a:r>
              <a:rPr lang="de-DE" sz="900" kern="100" dirty="0">
                <a:effectLst/>
                <a:latin typeface="Arial"/>
                <a:ea typeface="+mn-lt"/>
                <a:cs typeface="Arial"/>
              </a:rPr>
              <a:t> grauen Bereiche </a:t>
            </a:r>
            <a:r>
              <a:rPr lang="de-DE" sz="900" kern="100" dirty="0">
                <a:latin typeface="Arial"/>
                <a:ea typeface="+mn-lt"/>
                <a:cs typeface="Arial"/>
              </a:rPr>
              <a:t>auf den Folien </a:t>
            </a:r>
            <a:r>
              <a:rPr lang="de-DE" sz="900" kern="100" dirty="0">
                <a:effectLst/>
                <a:latin typeface="Arial"/>
                <a:ea typeface="+mn-lt"/>
                <a:cs typeface="Arial"/>
              </a:rPr>
              <a:t>sind </a:t>
            </a:r>
            <a:r>
              <a:rPr lang="de-DE" sz="900" kern="100" dirty="0">
                <a:latin typeface="Arial"/>
                <a:ea typeface="+mn-lt"/>
                <a:cs typeface="Arial"/>
              </a:rPr>
              <a:t>individuell gestaltbar</a:t>
            </a:r>
            <a:r>
              <a:rPr lang="de-DE" sz="900" kern="100" dirty="0">
                <a:effectLst/>
                <a:latin typeface="Arial"/>
                <a:ea typeface="+mn-lt"/>
                <a:cs typeface="Arial"/>
              </a:rPr>
              <a:t>. Die Textfelder </a:t>
            </a:r>
            <a:r>
              <a:rPr lang="de-DE" sz="900" kern="100" dirty="0">
                <a:latin typeface="Arial"/>
                <a:ea typeface="+mn-lt"/>
                <a:cs typeface="Arial"/>
              </a:rPr>
              <a:t>sowie </a:t>
            </a:r>
            <a:r>
              <a:rPr lang="de-DE" sz="900" kern="100" dirty="0">
                <a:effectLst/>
                <a:latin typeface="Arial"/>
                <a:ea typeface="+mn-lt"/>
                <a:cs typeface="Arial"/>
              </a:rPr>
              <a:t>deren Inhalte</a:t>
            </a:r>
            <a:r>
              <a:rPr lang="de-DE" sz="900" kern="100" dirty="0">
                <a:latin typeface="Arial"/>
                <a:ea typeface="+mn-lt"/>
                <a:cs typeface="Arial"/>
              </a:rPr>
              <a:t> sind vorgegeben</a:t>
            </a:r>
            <a:r>
              <a:rPr lang="de-DE" sz="900" kern="100" dirty="0">
                <a:effectLst/>
                <a:latin typeface="Arial"/>
                <a:ea typeface="+mn-lt"/>
                <a:cs typeface="Arial"/>
              </a:rPr>
              <a:t>. </a:t>
            </a:r>
            <a:r>
              <a:rPr lang="de-DE" sz="900" kern="100" dirty="0">
                <a:latin typeface="Arial"/>
                <a:ea typeface="+mn-lt"/>
                <a:cs typeface="Arial"/>
              </a:rPr>
              <a:t>Die </a:t>
            </a:r>
            <a:r>
              <a:rPr lang="de-DE" sz="900" kern="100" dirty="0">
                <a:effectLst/>
                <a:latin typeface="Arial"/>
                <a:ea typeface="+mn-lt"/>
                <a:cs typeface="Arial"/>
              </a:rPr>
              <a:t>kursiv </a:t>
            </a:r>
            <a:r>
              <a:rPr lang="de-DE" sz="900" kern="100" dirty="0">
                <a:latin typeface="Arial"/>
                <a:ea typeface="+mn-lt"/>
                <a:cs typeface="Arial"/>
              </a:rPr>
              <a:t>gedruckten Stichpunkte dienen als </a:t>
            </a:r>
            <a:r>
              <a:rPr lang="de-DE" sz="900" kern="100" dirty="0">
                <a:effectLst/>
                <a:latin typeface="Arial"/>
                <a:ea typeface="+mn-lt"/>
                <a:cs typeface="Arial"/>
              </a:rPr>
              <a:t>thematische Beispiele.</a:t>
            </a:r>
            <a:r>
              <a:rPr lang="de-DE" sz="900" kern="100" dirty="0">
                <a:latin typeface="Arial"/>
                <a:ea typeface="+mn-lt"/>
                <a:cs typeface="Arial"/>
              </a:rPr>
              <a:t> Die visuelle </a:t>
            </a:r>
            <a:r>
              <a:rPr lang="de-DE" sz="900" kern="100" dirty="0">
                <a:effectLst/>
                <a:latin typeface="Arial"/>
                <a:ea typeface="+mn-lt"/>
                <a:cs typeface="Arial"/>
              </a:rPr>
              <a:t>Qualität der Präsentation </a:t>
            </a:r>
            <a:r>
              <a:rPr lang="de-DE" sz="900" kern="100" dirty="0">
                <a:latin typeface="Arial"/>
                <a:ea typeface="+mn-lt"/>
                <a:cs typeface="Arial"/>
              </a:rPr>
              <a:t>liegt in der Verantwortung der </a:t>
            </a:r>
            <a:r>
              <a:rPr lang="de-DE" sz="900" kern="100" dirty="0">
                <a:effectLst/>
                <a:latin typeface="Arial"/>
                <a:ea typeface="+mn-lt"/>
                <a:cs typeface="Arial"/>
              </a:rPr>
              <a:t>Bewerber.</a:t>
            </a:r>
            <a:r>
              <a:rPr lang="de-DE" sz="900" kern="100" dirty="0">
                <a:latin typeface="Arial"/>
                <a:ea typeface="+mn-lt"/>
                <a:cs typeface="Arial"/>
              </a:rPr>
              <a:t> </a:t>
            </a:r>
            <a:endParaRPr lang="de-DE" sz="900" b="1" kern="100" dirty="0">
              <a:latin typeface="Arial"/>
              <a:ea typeface="+mn-lt"/>
              <a:cs typeface="Arial"/>
            </a:endParaRPr>
          </a:p>
          <a:p>
            <a:pPr marL="0" indent="0">
              <a:lnSpc>
                <a:spcPct val="100000"/>
              </a:lnSpc>
              <a:spcAft>
                <a:spcPts val="800"/>
              </a:spcAft>
              <a:buNone/>
            </a:pPr>
            <a:r>
              <a:rPr lang="de-DE" sz="900" kern="100">
                <a:latin typeface="Arial"/>
                <a:ea typeface="+mn-lt"/>
                <a:cs typeface="Arial"/>
              </a:rPr>
              <a:t>Es können maximal drei Seiten (PDF) eingereicht werden. </a:t>
            </a:r>
            <a:endParaRPr lang="de-DE" sz="900" kern="100" dirty="0">
              <a:latin typeface="Arial"/>
              <a:ea typeface="+mn-lt"/>
              <a:cs typeface="Arial"/>
            </a:endParaRPr>
          </a:p>
          <a:p>
            <a:pPr marL="0" indent="0">
              <a:lnSpc>
                <a:spcPct val="100000"/>
              </a:lnSpc>
              <a:spcAft>
                <a:spcPts val="800"/>
              </a:spcAft>
              <a:buNone/>
            </a:pPr>
            <a:r>
              <a:rPr lang="de-DE" sz="900" b="1" kern="100">
                <a:latin typeface="Arial Bold"/>
                <a:ea typeface="+mn-lt"/>
                <a:cs typeface="Arial"/>
              </a:rPr>
              <a:t>Allgemeine Hinweise</a:t>
            </a:r>
            <a:r>
              <a:rPr lang="de-DE" sz="900" b="1" kern="100">
                <a:effectLst/>
                <a:latin typeface="Arial Bold"/>
                <a:ea typeface="+mn-lt"/>
                <a:cs typeface="Arial"/>
              </a:rPr>
              <a:t>:</a:t>
            </a:r>
            <a:endParaRPr lang="de-DE" sz="900" b="1">
              <a:latin typeface="Arial Bold"/>
              <a:cs typeface="Arial"/>
            </a:endParaRPr>
          </a:p>
          <a:p>
            <a:pPr algn="l" rtl="0" fontAlgn="base">
              <a:lnSpc>
                <a:spcPct val="100000"/>
              </a:lnSpc>
              <a:buFont typeface="Arial" panose="020B0604020202020204" pitchFamily="34" charset="0"/>
              <a:buChar char="•"/>
            </a:pPr>
            <a:r>
              <a:rPr lang="de-DE" sz="900" b="1" i="0" u="none" strike="noStrike">
                <a:solidFill>
                  <a:srgbClr val="000000"/>
                </a:solidFill>
                <a:effectLst/>
                <a:highlight>
                  <a:srgbClr val="F5F5F5"/>
                </a:highlight>
                <a:latin typeface="Arial Bold"/>
              </a:rPr>
              <a:t>Schriftart:</a:t>
            </a:r>
            <a:r>
              <a:rPr lang="de-DE" sz="900" b="0" i="0" u="none" strike="noStrike">
                <a:solidFill>
                  <a:srgbClr val="000000"/>
                </a:solidFill>
                <a:effectLst/>
                <a:highlight>
                  <a:srgbClr val="F5F5F5"/>
                </a:highlight>
                <a:latin typeface="Arial Bold"/>
              </a:rPr>
              <a:t> </a:t>
            </a:r>
            <a:r>
              <a:rPr lang="de-DE" sz="900" b="0" i="0" u="none" strike="noStrike">
                <a:solidFill>
                  <a:srgbClr val="000000"/>
                </a:solidFill>
                <a:effectLst/>
                <a:highlight>
                  <a:srgbClr val="F5F5F5"/>
                </a:highlight>
                <a:latin typeface="Arial" panose="020B0604020202020204" pitchFamily="34" charset="0"/>
              </a:rPr>
              <a:t>Arial</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1" i="0" u="none" strike="noStrike">
                <a:solidFill>
                  <a:srgbClr val="000000"/>
                </a:solidFill>
                <a:effectLst/>
                <a:highlight>
                  <a:srgbClr val="F5F5F5"/>
                </a:highlight>
                <a:latin typeface="Arial Bold"/>
              </a:rPr>
              <a:t>Schriftgröße:</a:t>
            </a:r>
            <a:r>
              <a:rPr lang="de-DE" sz="900" b="0" i="0" u="none" strike="noStrike">
                <a:solidFill>
                  <a:srgbClr val="000000"/>
                </a:solidFill>
                <a:effectLst/>
                <a:highlight>
                  <a:srgbClr val="F5F5F5"/>
                </a:highlight>
                <a:latin typeface="Arial Bold"/>
              </a:rPr>
              <a:t> </a:t>
            </a:r>
            <a:r>
              <a:rPr lang="de-DE" sz="900" b="0" i="0" u="none" strike="noStrike">
                <a:solidFill>
                  <a:srgbClr val="000000"/>
                </a:solidFill>
                <a:effectLst/>
                <a:highlight>
                  <a:srgbClr val="F5F5F5"/>
                </a:highlight>
                <a:latin typeface="Arial" panose="020B0604020202020204" pitchFamily="34" charset="0"/>
              </a:rPr>
              <a:t>Mindestens 16 für Stichpunkte, mindestens 10 für Bildbeschriftungen</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1" i="0" u="none" strike="noStrike">
                <a:solidFill>
                  <a:srgbClr val="000000"/>
                </a:solidFill>
                <a:effectLst/>
                <a:highlight>
                  <a:srgbClr val="F5F5F5"/>
                </a:highlight>
                <a:latin typeface="Arial Bold"/>
              </a:rPr>
              <a:t>Zeilenabstand:</a:t>
            </a:r>
            <a:r>
              <a:rPr lang="de-DE" sz="900" b="0" i="0" u="none" strike="noStrike">
                <a:solidFill>
                  <a:srgbClr val="000000"/>
                </a:solidFill>
                <a:effectLst/>
                <a:highlight>
                  <a:srgbClr val="F5F5F5"/>
                </a:highlight>
                <a:latin typeface="Arial Bold"/>
              </a:rPr>
              <a:t> </a:t>
            </a:r>
            <a:r>
              <a:rPr lang="de-DE" sz="900" b="0" i="0" u="none" strike="noStrike">
                <a:solidFill>
                  <a:srgbClr val="000000"/>
                </a:solidFill>
                <a:effectLst/>
                <a:highlight>
                  <a:srgbClr val="F5F5F5"/>
                </a:highlight>
                <a:latin typeface="Arial" panose="020B0604020202020204" pitchFamily="34" charset="0"/>
              </a:rPr>
              <a:t>1,5</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Unterer Streifen mit Projektname, einreichendes Architekturbüro oder Bauherr (links), Logo "Bundespreis Umwelt und Bauen" (rechts)</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Die Textfelder müssen an den vorgegebenen Positionen bleiben.</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Texte sind entweder Bildbeschriftungen oder Stichpunkte, keine Fließtexte.</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Die Anzahl, Größe und Art der visuellen Elemente (Fotos, Pläne, Konzeptskizzen etc.) sind frei wählbar, dürfen jedoch den Text nicht überdecken.</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Mindestens die ersten drei Folien sind obligatorisch, die vierte Folie ist optional.</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Textfelder können bei Bedarf vergrößert werden, jedoch muss dann auf Bildmaterial an diesen Stellen verzichtet werden.</a:t>
            </a:r>
            <a:r>
              <a:rPr lang="de-DE" sz="900" b="0" i="0">
                <a:solidFill>
                  <a:srgbClr val="000000"/>
                </a:solidFill>
                <a:effectLst/>
                <a:highlight>
                  <a:srgbClr val="F5F5F5"/>
                </a:highlight>
                <a:latin typeface="Arial" panose="020B0604020202020204" pitchFamily="34" charset="0"/>
              </a:rPr>
              <a:t>​</a:t>
            </a:r>
          </a:p>
          <a:p>
            <a:pPr algn="l" rtl="0" fontAlgn="base">
              <a:lnSpc>
                <a:spcPct val="100000"/>
              </a:lnSpc>
              <a:buFont typeface="Arial" panose="020B0604020202020204" pitchFamily="34" charset="0"/>
              <a:buChar char="•"/>
            </a:pPr>
            <a:r>
              <a:rPr lang="de-DE" sz="900" b="0" i="0" u="none" strike="noStrike">
                <a:solidFill>
                  <a:srgbClr val="000000"/>
                </a:solidFill>
                <a:effectLst/>
                <a:highlight>
                  <a:srgbClr val="F5F5F5"/>
                </a:highlight>
                <a:latin typeface="Arial" panose="020B0604020202020204" pitchFamily="34" charset="0"/>
              </a:rPr>
              <a:t>Bildbeschriftungen sind erlaubt.</a:t>
            </a:r>
            <a:endParaRPr lang="de-DE" sz="900" b="0" i="0">
              <a:solidFill>
                <a:srgbClr val="000000"/>
              </a:solidFill>
              <a:effectLst/>
              <a:highlight>
                <a:srgbClr val="F5F5F5"/>
              </a:highlight>
              <a:latin typeface="Arial" panose="020B0604020202020204" pitchFamily="34" charset="0"/>
            </a:endParaRPr>
          </a:p>
          <a:p>
            <a:pPr marL="0" indent="0">
              <a:lnSpc>
                <a:spcPct val="150000"/>
              </a:lnSpc>
              <a:spcAft>
                <a:spcPts val="800"/>
              </a:spcAft>
              <a:buNone/>
            </a:pPr>
            <a:endParaRPr lang="de-DE" sz="1000" kern="100">
              <a:effectLst/>
              <a:latin typeface="Arial"/>
              <a:ea typeface="Aptos" panose="020B0004020202020204" pitchFamily="34" charset="0"/>
              <a:cs typeface="Times New Roman" panose="02020603050405020304" pitchFamily="18" charset="0"/>
            </a:endParaRPr>
          </a:p>
          <a:p>
            <a:pPr marL="0" indent="0">
              <a:lnSpc>
                <a:spcPct val="150000"/>
              </a:lnSpc>
              <a:spcAft>
                <a:spcPts val="800"/>
              </a:spcAft>
              <a:buNone/>
            </a:pPr>
            <a:endParaRPr lang="de-DE" sz="1100" kern="100">
              <a:effectLst/>
              <a:latin typeface="Aptos" panose="020B0004020202020204" pitchFamily="34" charset="0"/>
              <a:ea typeface="Aptos" panose="020B0004020202020204" pitchFamily="34" charset="0"/>
              <a:cs typeface="Times New Roman" panose="02020603050405020304" pitchFamily="18" charset="0"/>
            </a:endParaRPr>
          </a:p>
          <a:p>
            <a:endParaRPr lang="de-DE" sz="1100"/>
          </a:p>
        </p:txBody>
      </p:sp>
      <p:sp>
        <p:nvSpPr>
          <p:cNvPr id="5" name="Inhaltsplatzhalter 2">
            <a:extLst>
              <a:ext uri="{FF2B5EF4-FFF2-40B4-BE49-F238E27FC236}">
                <a16:creationId xmlns:a16="http://schemas.microsoft.com/office/drawing/2014/main" id="{C199C53E-3A77-3746-10E4-694F1CC909BB}"/>
              </a:ext>
            </a:extLst>
          </p:cNvPr>
          <p:cNvSpPr txBox="1">
            <a:spLocks/>
          </p:cNvSpPr>
          <p:nvPr/>
        </p:nvSpPr>
        <p:spPr>
          <a:xfrm>
            <a:off x="6096000" y="718238"/>
            <a:ext cx="5041900" cy="55651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de-DE" sz="900" b="1" kern="100">
                <a:effectLst/>
                <a:latin typeface="Arial Bold"/>
                <a:ea typeface="Aptos" panose="020B0004020202020204" pitchFamily="34" charset="0"/>
                <a:cs typeface="Arial"/>
              </a:rPr>
              <a:t>Titelfolie</a:t>
            </a:r>
            <a:endParaRPr lang="de-DE" sz="900" b="1">
              <a:latin typeface="Arial Bold"/>
              <a:cs typeface="Arial"/>
            </a:endParaRPr>
          </a:p>
          <a:p>
            <a:pPr marL="171450" indent="-171450">
              <a:lnSpc>
                <a:spcPct val="130000"/>
              </a:lnSpc>
            </a:pPr>
            <a:r>
              <a:rPr lang="de-DE" sz="900" b="1" kern="100">
                <a:effectLst/>
                <a:latin typeface="Arial Bold"/>
                <a:ea typeface="Aptos" panose="020B0004020202020204" pitchFamily="34" charset="0"/>
                <a:cs typeface="Arial"/>
              </a:rPr>
              <a:t>Inhalt</a:t>
            </a:r>
            <a:r>
              <a:rPr lang="de-DE" sz="900" b="1" kern="100">
                <a:effectLst/>
                <a:latin typeface="Arial"/>
                <a:ea typeface="Aptos" panose="020B0004020202020204" pitchFamily="34" charset="0"/>
                <a:cs typeface="Arial"/>
              </a:rPr>
              <a:t>:</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Diese </a:t>
            </a:r>
            <a:r>
              <a:rPr lang="de-DE" sz="900" kern="100">
                <a:solidFill>
                  <a:srgbClr val="000000"/>
                </a:solidFill>
                <a:latin typeface="Arial"/>
                <a:ea typeface="Aptos" panose="020B0004020202020204" pitchFamily="34" charset="0"/>
                <a:cs typeface="Arial"/>
              </a:rPr>
              <a:t>Folie</a:t>
            </a:r>
            <a:r>
              <a:rPr lang="de-DE" sz="900" kern="100">
                <a:latin typeface="Arial"/>
                <a:ea typeface="Aptos" panose="020B0004020202020204" pitchFamily="34" charset="0"/>
                <a:cs typeface="Arial"/>
              </a:rPr>
              <a:t> enthält </a:t>
            </a:r>
            <a:r>
              <a:rPr lang="de-DE" sz="900" kern="100">
                <a:effectLst/>
                <a:latin typeface="Arial"/>
                <a:ea typeface="Aptos" panose="020B0004020202020204" pitchFamily="34" charset="0"/>
                <a:cs typeface="Arial"/>
              </a:rPr>
              <a:t>Bildmaterial </a:t>
            </a:r>
            <a:r>
              <a:rPr lang="de-DE" sz="900" kern="100">
                <a:latin typeface="Arial"/>
                <a:ea typeface="Aptos" panose="020B0004020202020204" pitchFamily="34" charset="0"/>
                <a:cs typeface="Arial"/>
              </a:rPr>
              <a:t>wie Fotos</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Pläne</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Visualisierungen oder Konzeptbilder sowie die Einordnung des Produkts in die Kategorie Sonderpreis.</a:t>
            </a:r>
            <a:endParaRPr lang="de-DE" sz="900">
              <a:latin typeface="Arial"/>
              <a:cs typeface="Arial"/>
            </a:endParaRPr>
          </a:p>
          <a:p>
            <a:pPr marL="171450" indent="-171450">
              <a:lnSpc>
                <a:spcPct val="130000"/>
              </a:lnSpc>
            </a:pPr>
            <a:r>
              <a:rPr lang="de-DE" sz="900" b="1" kern="100">
                <a:latin typeface="Arial Bold"/>
                <a:ea typeface="Aptos" panose="020B0004020202020204" pitchFamily="34" charset="0"/>
                <a:cs typeface="Arial"/>
              </a:rPr>
              <a:t>Produktinformationen</a:t>
            </a:r>
            <a:r>
              <a:rPr lang="de-DE" sz="900" b="1" kern="100">
                <a:effectLst/>
                <a:latin typeface="Arial Bold"/>
                <a:ea typeface="Aptos" panose="020B0004020202020204" pitchFamily="34" charset="0"/>
                <a:cs typeface="Arial"/>
              </a:rPr>
              <a:t>:</a:t>
            </a:r>
            <a:r>
              <a:rPr lang="de-DE" sz="900" kern="100">
                <a:solidFill>
                  <a:srgbClr val="000000"/>
                </a:solidFill>
                <a:effectLst/>
                <a:latin typeface="Arial Bold"/>
                <a:ea typeface="Times New Roman" panose="02020603050405020304" pitchFamily="18" charset="0"/>
                <a:cs typeface="Arial"/>
              </a:rPr>
              <a:t> </a:t>
            </a:r>
            <a:r>
              <a:rPr lang="de-DE" sz="900" kern="100">
                <a:effectLst/>
                <a:latin typeface="Arial"/>
                <a:ea typeface="Aptos" panose="020B0004020202020204" pitchFamily="34" charset="0"/>
                <a:cs typeface="Arial"/>
              </a:rPr>
              <a:t>Hier </a:t>
            </a:r>
            <a:r>
              <a:rPr lang="de-DE" sz="900" kern="100">
                <a:latin typeface="Arial"/>
                <a:ea typeface="Aptos" panose="020B0004020202020204" pitchFamily="34" charset="0"/>
                <a:cs typeface="Arial"/>
              </a:rPr>
              <a:t>werden </a:t>
            </a:r>
            <a:r>
              <a:rPr lang="de-DE" sz="900" kern="100">
                <a:effectLst/>
                <a:latin typeface="Arial"/>
                <a:ea typeface="Aptos" panose="020B0004020202020204" pitchFamily="34" charset="0"/>
                <a:cs typeface="Arial"/>
              </a:rPr>
              <a:t>die allgemeinen Informationen </a:t>
            </a:r>
            <a:r>
              <a:rPr lang="de-DE" sz="900" kern="100">
                <a:latin typeface="Arial"/>
                <a:ea typeface="Aptos" panose="020B0004020202020204" pitchFamily="34" charset="0"/>
                <a:cs typeface="Arial"/>
              </a:rPr>
              <a:t>zum </a:t>
            </a:r>
            <a:r>
              <a:rPr lang="de-DE" sz="900" kern="100">
                <a:effectLst/>
                <a:latin typeface="Arial"/>
                <a:ea typeface="Aptos" panose="020B0004020202020204" pitchFamily="34" charset="0"/>
                <a:cs typeface="Arial"/>
              </a:rPr>
              <a:t>Produkt</a:t>
            </a:r>
            <a:r>
              <a:rPr lang="de-DE" sz="900" kern="100">
                <a:latin typeface="Arial"/>
                <a:ea typeface="Aptos" panose="020B0004020202020204" pitchFamily="34" charset="0"/>
                <a:cs typeface="Arial"/>
              </a:rPr>
              <a:t> angegeben</a:t>
            </a:r>
            <a:r>
              <a:rPr lang="de-DE" sz="900" kern="100">
                <a:effectLst/>
                <a:latin typeface="Arial"/>
                <a:ea typeface="Aptos" panose="020B0004020202020204" pitchFamily="34" charset="0"/>
                <a:cs typeface="Arial"/>
              </a:rPr>
              <a:t>. </a:t>
            </a:r>
            <a:r>
              <a:rPr lang="de-DE" sz="900" kern="100">
                <a:latin typeface="Arial"/>
                <a:ea typeface="Aptos" panose="020B0004020202020204" pitchFamily="34" charset="0"/>
                <a:cs typeface="Arial"/>
              </a:rPr>
              <a:t>Die erforderlichen </a:t>
            </a:r>
            <a:r>
              <a:rPr lang="de-DE" sz="900" kern="100">
                <a:effectLst/>
                <a:latin typeface="Arial"/>
                <a:ea typeface="Aptos" panose="020B0004020202020204" pitchFamily="34" charset="0"/>
                <a:cs typeface="Arial"/>
              </a:rPr>
              <a:t>Informationen sind </a:t>
            </a:r>
            <a:r>
              <a:rPr lang="de-DE" sz="900" kern="100">
                <a:latin typeface="Arial"/>
                <a:ea typeface="Aptos" panose="020B0004020202020204" pitchFamily="34" charset="0"/>
                <a:cs typeface="Arial"/>
              </a:rPr>
              <a:t>festgelegt</a:t>
            </a:r>
            <a:r>
              <a:rPr lang="de-DE" sz="900" kern="100">
                <a:effectLst/>
                <a:latin typeface="Arial"/>
                <a:ea typeface="Aptos" panose="020B0004020202020204" pitchFamily="34" charset="0"/>
                <a:cs typeface="Arial"/>
              </a:rPr>
              <a:t>.</a:t>
            </a:r>
            <a:endParaRPr lang="de-DE" sz="900">
              <a:latin typeface="Arial"/>
              <a:cs typeface="Arial"/>
            </a:endParaRPr>
          </a:p>
          <a:p>
            <a:pPr marL="171450" indent="-171450">
              <a:lnSpc>
                <a:spcPct val="130000"/>
              </a:lnSpc>
            </a:pPr>
            <a:r>
              <a:rPr lang="de-DE" sz="900" b="1" kern="100">
                <a:latin typeface="Arial Bold"/>
                <a:ea typeface="Aptos" panose="020B0004020202020204" pitchFamily="34" charset="0"/>
                <a:cs typeface="Arial"/>
              </a:rPr>
              <a:t>Position des Textes</a:t>
            </a:r>
            <a:r>
              <a:rPr lang="de-DE" sz="900" b="1" kern="100">
                <a:effectLst/>
                <a:latin typeface="Arial Bold"/>
                <a:ea typeface="Aptos" panose="020B0004020202020204" pitchFamily="34" charset="0"/>
                <a:cs typeface="Arial"/>
              </a:rPr>
              <a:t>:</a:t>
            </a:r>
            <a:r>
              <a:rPr lang="de-DE" sz="900" kern="100">
                <a:effectLst/>
                <a:latin typeface="Arial Bold"/>
                <a:ea typeface="Aptos" panose="020B0004020202020204" pitchFamily="34" charset="0"/>
                <a:cs typeface="Arial"/>
              </a:rPr>
              <a:t> </a:t>
            </a:r>
            <a:r>
              <a:rPr lang="de-DE" sz="900" kern="100">
                <a:effectLst/>
                <a:latin typeface="Arial"/>
                <a:ea typeface="Aptos" panose="020B0004020202020204" pitchFamily="34" charset="0"/>
                <a:cs typeface="Arial"/>
              </a:rPr>
              <a:t>Die </a:t>
            </a:r>
            <a:r>
              <a:rPr lang="de-DE" sz="900" kern="100">
                <a:latin typeface="Arial"/>
                <a:ea typeface="Aptos" panose="020B0004020202020204" pitchFamily="34" charset="0"/>
                <a:cs typeface="Arial"/>
              </a:rPr>
              <a:t>Platzierung </a:t>
            </a:r>
            <a:r>
              <a:rPr lang="de-DE" sz="900" kern="100">
                <a:effectLst/>
                <a:latin typeface="Arial"/>
                <a:ea typeface="Aptos" panose="020B0004020202020204" pitchFamily="34" charset="0"/>
                <a:cs typeface="Arial"/>
              </a:rPr>
              <a:t>des Textes ist </a:t>
            </a:r>
            <a:r>
              <a:rPr lang="de-DE" sz="900" kern="100">
                <a:latin typeface="Arial"/>
                <a:ea typeface="Aptos" panose="020B0004020202020204" pitchFamily="34" charset="0"/>
                <a:cs typeface="Arial"/>
              </a:rPr>
              <a:t>festgelegt</a:t>
            </a:r>
            <a:r>
              <a:rPr lang="de-DE" sz="900" kern="100">
                <a:effectLst/>
                <a:latin typeface="Arial"/>
                <a:ea typeface="Aptos" panose="020B0004020202020204" pitchFamily="34" charset="0"/>
                <a:cs typeface="Arial"/>
              </a:rPr>
              <a:t>. Bilder, Fotos, Pläne etc. können frei gewählt und positioniert werden</a:t>
            </a:r>
            <a:r>
              <a:rPr lang="de-DE" sz="900" kern="100">
                <a:latin typeface="Arial"/>
                <a:ea typeface="Aptos" panose="020B0004020202020204" pitchFamily="34" charset="0"/>
                <a:cs typeface="Arial"/>
              </a:rPr>
              <a:t>, </a:t>
            </a:r>
            <a:r>
              <a:rPr lang="de-DE" sz="900" kern="100">
                <a:effectLst/>
                <a:latin typeface="Arial"/>
                <a:ea typeface="Aptos" panose="020B0004020202020204" pitchFamily="34" charset="0"/>
                <a:cs typeface="Arial"/>
              </a:rPr>
              <a:t>dürfen </a:t>
            </a:r>
            <a:r>
              <a:rPr lang="de-DE" sz="900" kern="100">
                <a:latin typeface="Arial"/>
                <a:ea typeface="Aptos" panose="020B0004020202020204" pitchFamily="34" charset="0"/>
                <a:cs typeface="Arial"/>
              </a:rPr>
              <a:t>jedoch </a:t>
            </a:r>
            <a:r>
              <a:rPr lang="de-DE" sz="900" kern="100">
                <a:effectLst/>
                <a:latin typeface="Arial"/>
                <a:ea typeface="Aptos" panose="020B0004020202020204" pitchFamily="34" charset="0"/>
                <a:cs typeface="Arial"/>
              </a:rPr>
              <a:t>den Text</a:t>
            </a:r>
            <a:r>
              <a:rPr lang="de-DE" sz="900" kern="100">
                <a:latin typeface="Arial"/>
                <a:ea typeface="Aptos" panose="020B0004020202020204" pitchFamily="34" charset="0"/>
                <a:cs typeface="Arial"/>
              </a:rPr>
              <a:t> nicht verdecken.</a:t>
            </a:r>
            <a:endParaRPr lang="de-DE" sz="900">
              <a:latin typeface="Arial"/>
              <a:cs typeface="Arial"/>
            </a:endParaRPr>
          </a:p>
          <a:p>
            <a:pPr marL="171450" indent="-171450">
              <a:lnSpc>
                <a:spcPct val="130000"/>
              </a:lnSpc>
            </a:pPr>
            <a:r>
              <a:rPr lang="de-DE" sz="900" b="1" kern="100">
                <a:latin typeface="Arial Bold"/>
                <a:ea typeface="Aptos" panose="020B0004020202020204" pitchFamily="34" charset="0"/>
                <a:cs typeface="Arial"/>
              </a:rPr>
              <a:t>Konzeptuelle Darstellung</a:t>
            </a:r>
            <a:r>
              <a:rPr lang="de-DE" sz="900" b="1" kern="100">
                <a:effectLst/>
                <a:latin typeface="Arial Bold"/>
                <a:ea typeface="Aptos" panose="020B0004020202020204" pitchFamily="34" charset="0"/>
                <a:cs typeface="Arial"/>
              </a:rPr>
              <a:t>: </a:t>
            </a:r>
            <a:r>
              <a:rPr lang="de-DE" sz="900" kern="100">
                <a:latin typeface="Arial"/>
                <a:ea typeface="Aptos" panose="020B0004020202020204" pitchFamily="34" charset="0"/>
                <a:cs typeface="Arial"/>
              </a:rPr>
              <a:t>Diese Folie bietet eine </a:t>
            </a:r>
            <a:r>
              <a:rPr lang="de-DE" sz="900" kern="100">
                <a:effectLst/>
                <a:latin typeface="Arial"/>
                <a:ea typeface="Aptos" panose="020B0004020202020204" pitchFamily="34" charset="0"/>
                <a:cs typeface="Arial"/>
              </a:rPr>
              <a:t>konzeptuelle </a:t>
            </a:r>
            <a:r>
              <a:rPr lang="de-DE" sz="900" kern="100">
                <a:latin typeface="Arial"/>
                <a:ea typeface="Aptos" panose="020B0004020202020204" pitchFamily="34" charset="0"/>
                <a:cs typeface="Arial"/>
              </a:rPr>
              <a:t>Übersicht </a:t>
            </a:r>
            <a:r>
              <a:rPr lang="de-DE" sz="900" kern="100">
                <a:effectLst/>
                <a:latin typeface="Arial"/>
                <a:ea typeface="Aptos" panose="020B0004020202020204" pitchFamily="34" charset="0"/>
                <a:cs typeface="Arial"/>
              </a:rPr>
              <a:t>des Produkts. Die Stichpunkte </a:t>
            </a:r>
            <a:r>
              <a:rPr lang="de-DE" sz="900" kern="100">
                <a:latin typeface="Arial"/>
                <a:ea typeface="Aptos" panose="020B0004020202020204" pitchFamily="34" charset="0"/>
                <a:cs typeface="Arial"/>
              </a:rPr>
              <a:t>sollen </a:t>
            </a:r>
            <a:r>
              <a:rPr lang="de-DE" sz="900" kern="100">
                <a:effectLst/>
                <a:latin typeface="Arial"/>
                <a:ea typeface="Aptos" panose="020B0004020202020204" pitchFamily="34" charset="0"/>
                <a:cs typeface="Arial"/>
              </a:rPr>
              <a:t>den Kerngedanken und die Funktionsweise des Produkts </a:t>
            </a:r>
            <a:r>
              <a:rPr lang="de-DE" sz="900" kern="100">
                <a:latin typeface="Arial"/>
                <a:ea typeface="Aptos" panose="020B0004020202020204" pitchFamily="34" charset="0"/>
                <a:cs typeface="Arial"/>
              </a:rPr>
              <a:t>prägnant </a:t>
            </a:r>
            <a:r>
              <a:rPr lang="de-DE" sz="900" kern="100">
                <a:effectLst/>
                <a:latin typeface="Arial"/>
                <a:ea typeface="Aptos" panose="020B0004020202020204" pitchFamily="34" charset="0"/>
                <a:cs typeface="Arial"/>
              </a:rPr>
              <a:t>erfassen.</a:t>
            </a:r>
            <a:endParaRPr lang="de-DE" sz="900">
              <a:latin typeface="Arial"/>
              <a:cs typeface="Arial"/>
            </a:endParaRPr>
          </a:p>
          <a:p>
            <a:pPr marL="171450" indent="-171450">
              <a:lnSpc>
                <a:spcPct val="130000"/>
              </a:lnSpc>
            </a:pPr>
            <a:r>
              <a:rPr lang="de-DE" sz="900" b="1" kern="100">
                <a:latin typeface="Arial Bold"/>
                <a:ea typeface="Aptos" panose="020B0004020202020204" pitchFamily="34" charset="0"/>
                <a:cs typeface="Arial"/>
              </a:rPr>
              <a:t>Textfeldanpassung</a:t>
            </a:r>
            <a:r>
              <a:rPr lang="de-DE" sz="900" b="1" kern="100">
                <a:effectLst/>
                <a:latin typeface="Arial Bold"/>
                <a:ea typeface="Aptos" panose="020B0004020202020204" pitchFamily="34" charset="0"/>
                <a:cs typeface="Arial"/>
              </a:rPr>
              <a:t>:</a:t>
            </a:r>
            <a:r>
              <a:rPr lang="de-DE" sz="900" kern="100">
                <a:effectLst/>
                <a:latin typeface="Arial Bold"/>
                <a:ea typeface="Aptos" panose="020B0004020202020204" pitchFamily="34" charset="0"/>
                <a:cs typeface="Arial"/>
              </a:rPr>
              <a:t> </a:t>
            </a:r>
            <a:r>
              <a:rPr lang="de-DE" sz="900" kern="100">
                <a:effectLst/>
                <a:latin typeface="Arial"/>
                <a:ea typeface="Aptos" panose="020B0004020202020204" pitchFamily="34" charset="0"/>
                <a:cs typeface="Arial"/>
              </a:rPr>
              <a:t>Das Textfeld kann </a:t>
            </a:r>
            <a:r>
              <a:rPr lang="de-DE" sz="900" kern="100">
                <a:latin typeface="Arial"/>
                <a:ea typeface="Aptos" panose="020B0004020202020204" pitchFamily="34" charset="0"/>
                <a:cs typeface="Arial"/>
              </a:rPr>
              <a:t>bei Bedarf </a:t>
            </a:r>
            <a:r>
              <a:rPr lang="de-DE" sz="900" kern="100">
                <a:effectLst/>
                <a:latin typeface="Arial"/>
                <a:ea typeface="Aptos" panose="020B0004020202020204" pitchFamily="34" charset="0"/>
                <a:cs typeface="Arial"/>
              </a:rPr>
              <a:t>nach unten </a:t>
            </a:r>
            <a:r>
              <a:rPr lang="de-DE" sz="900" kern="100">
                <a:latin typeface="Arial"/>
                <a:ea typeface="Aptos" panose="020B0004020202020204" pitchFamily="34" charset="0"/>
                <a:cs typeface="Arial"/>
              </a:rPr>
              <a:t>erweitert </a:t>
            </a:r>
            <a:r>
              <a:rPr lang="de-DE" sz="900" kern="100">
                <a:effectLst/>
                <a:latin typeface="Arial"/>
                <a:ea typeface="Aptos" panose="020B0004020202020204" pitchFamily="34" charset="0"/>
                <a:cs typeface="Arial"/>
              </a:rPr>
              <a:t>werden. </a:t>
            </a:r>
            <a:r>
              <a:rPr lang="de-DE" sz="900" kern="100">
                <a:latin typeface="Arial"/>
                <a:ea typeface="Aptos" panose="020B0004020202020204" pitchFamily="34" charset="0"/>
                <a:cs typeface="Arial"/>
              </a:rPr>
              <a:t>In diesem Fall </a:t>
            </a:r>
            <a:r>
              <a:rPr lang="de-DE" sz="900" kern="100">
                <a:effectLst/>
                <a:latin typeface="Arial"/>
                <a:ea typeface="Aptos" panose="020B0004020202020204" pitchFamily="34" charset="0"/>
                <a:cs typeface="Arial"/>
              </a:rPr>
              <a:t>muss auf </a:t>
            </a:r>
            <a:r>
              <a:rPr lang="de-DE" sz="900" kern="100">
                <a:latin typeface="Arial"/>
                <a:ea typeface="Aptos" panose="020B0004020202020204" pitchFamily="34" charset="0"/>
                <a:cs typeface="Arial"/>
              </a:rPr>
              <a:t>die Platzierung von </a:t>
            </a:r>
            <a:r>
              <a:rPr lang="de-DE" sz="900" kern="100">
                <a:effectLst/>
                <a:latin typeface="Arial"/>
                <a:ea typeface="Aptos" panose="020B0004020202020204" pitchFamily="34" charset="0"/>
                <a:cs typeface="Arial"/>
              </a:rPr>
              <a:t>Bildmaterial </a:t>
            </a:r>
            <a:r>
              <a:rPr lang="de-DE" sz="900" kern="100">
                <a:latin typeface="Arial"/>
                <a:ea typeface="Aptos" panose="020B0004020202020204" pitchFamily="34" charset="0"/>
                <a:cs typeface="Arial"/>
              </a:rPr>
              <a:t>in diesem Bereich </a:t>
            </a:r>
            <a:r>
              <a:rPr lang="de-DE" sz="900" kern="100">
                <a:effectLst/>
                <a:latin typeface="Arial"/>
                <a:ea typeface="Aptos" panose="020B0004020202020204" pitchFamily="34" charset="0"/>
                <a:cs typeface="Arial"/>
              </a:rPr>
              <a:t>verzichtet werden.</a:t>
            </a:r>
            <a:endParaRPr lang="de-DE" sz="900">
              <a:latin typeface="Arial"/>
              <a:cs typeface="Arial"/>
            </a:endParaRPr>
          </a:p>
          <a:p>
            <a:pPr marL="0" indent="0">
              <a:lnSpc>
                <a:spcPct val="130000"/>
              </a:lnSpc>
              <a:buNone/>
            </a:pPr>
            <a:r>
              <a:rPr lang="de-DE" sz="900" b="1" kern="100" err="1">
                <a:effectLst/>
                <a:latin typeface="Arial Bold"/>
                <a:ea typeface="Aptos" panose="020B0004020202020204" pitchFamily="34" charset="0"/>
                <a:cs typeface="Arial"/>
              </a:rPr>
              <a:t>Kriterienfolie</a:t>
            </a:r>
            <a:endParaRPr lang="de-DE" sz="900" b="1">
              <a:latin typeface="Arial Bold"/>
              <a:cs typeface="Arial"/>
            </a:endParaRPr>
          </a:p>
          <a:p>
            <a:pPr marL="171450" indent="-171450">
              <a:lnSpc>
                <a:spcPct val="130000"/>
              </a:lnSpc>
            </a:pPr>
            <a:r>
              <a:rPr lang="de-DE" sz="900" b="1" kern="100">
                <a:effectLst/>
                <a:latin typeface="Arial Bold"/>
                <a:ea typeface="Aptos" panose="020B0004020202020204" pitchFamily="34" charset="0"/>
                <a:cs typeface="Arial"/>
              </a:rPr>
              <a:t>Inhalt: </a:t>
            </a:r>
            <a:r>
              <a:rPr lang="de-DE" sz="900" kern="100">
                <a:latin typeface="Arial"/>
                <a:ea typeface="Aptos" panose="020B0004020202020204" pitchFamily="34" charset="0"/>
                <a:cs typeface="Arial"/>
              </a:rPr>
              <a:t>Diese Folie enthält </a:t>
            </a:r>
            <a:r>
              <a:rPr lang="de-DE" sz="900" kern="100">
                <a:effectLst/>
                <a:latin typeface="Arial"/>
                <a:ea typeface="Aptos" panose="020B0004020202020204" pitchFamily="34" charset="0"/>
                <a:cs typeface="Arial"/>
              </a:rPr>
              <a:t>Informationen </a:t>
            </a:r>
            <a:r>
              <a:rPr lang="de-DE" sz="900" kern="100">
                <a:latin typeface="Arial"/>
                <a:ea typeface="Aptos" panose="020B0004020202020204" pitchFamily="34" charset="0"/>
                <a:cs typeface="Arial"/>
              </a:rPr>
              <a:t>zu den Kriterien, </a:t>
            </a:r>
            <a:r>
              <a:rPr lang="de-DE" sz="900" kern="100">
                <a:effectLst/>
                <a:latin typeface="Arial"/>
                <a:ea typeface="Aptos" panose="020B0004020202020204" pitchFamily="34" charset="0"/>
                <a:cs typeface="Arial"/>
              </a:rPr>
              <a:t>die die Förderwürdigkeit </a:t>
            </a:r>
            <a:r>
              <a:rPr lang="de-DE" sz="900" kern="100">
                <a:latin typeface="Arial"/>
                <a:ea typeface="Aptos" panose="020B0004020202020204" pitchFamily="34" charset="0"/>
                <a:cs typeface="Arial"/>
              </a:rPr>
              <a:t>des Produkts untermauern</a:t>
            </a:r>
            <a:r>
              <a:rPr lang="de-DE" sz="900" kern="100">
                <a:effectLst/>
                <a:latin typeface="Arial"/>
                <a:ea typeface="Aptos" panose="020B0004020202020204" pitchFamily="34" charset="0"/>
                <a:cs typeface="Arial"/>
              </a:rPr>
              <a:t>.</a:t>
            </a:r>
            <a:endParaRPr lang="de-DE" sz="900">
              <a:latin typeface="Arial"/>
              <a:cs typeface="Arial"/>
            </a:endParaRPr>
          </a:p>
          <a:p>
            <a:pPr marL="171450" indent="-171450">
              <a:lnSpc>
                <a:spcPct val="130000"/>
              </a:lnSpc>
            </a:pPr>
            <a:r>
              <a:rPr lang="de-DE" sz="900" b="1" kern="100">
                <a:latin typeface="Arial Bold"/>
                <a:ea typeface="Aptos" panose="020B0004020202020204" pitchFamily="34" charset="0"/>
                <a:cs typeface="Arial"/>
              </a:rPr>
              <a:t>Textposition</a:t>
            </a:r>
            <a:r>
              <a:rPr lang="de-DE" sz="900" b="1" kern="100">
                <a:effectLst/>
                <a:latin typeface="Arial Bold"/>
                <a:ea typeface="Aptos" panose="020B0004020202020204" pitchFamily="34" charset="0"/>
                <a:cs typeface="Arial"/>
              </a:rPr>
              <a:t>:</a:t>
            </a:r>
            <a:r>
              <a:rPr lang="de-DE" sz="900" kern="100">
                <a:effectLst/>
                <a:latin typeface="Arial Bold"/>
                <a:ea typeface="Aptos" panose="020B0004020202020204" pitchFamily="34" charset="0"/>
                <a:cs typeface="Arial"/>
              </a:rPr>
              <a:t> </a:t>
            </a:r>
            <a:r>
              <a:rPr lang="de-DE" sz="900" kern="100">
                <a:effectLst/>
                <a:latin typeface="Arial"/>
                <a:ea typeface="Aptos" panose="020B0004020202020204" pitchFamily="34" charset="0"/>
                <a:cs typeface="Arial"/>
              </a:rPr>
              <a:t>Die Position des Textes ist </a:t>
            </a:r>
            <a:r>
              <a:rPr lang="de-DE" sz="900" kern="100">
                <a:latin typeface="Arial"/>
                <a:ea typeface="Aptos" panose="020B0004020202020204" pitchFamily="34" charset="0"/>
                <a:cs typeface="Arial"/>
              </a:rPr>
              <a:t>festgelegt</a:t>
            </a:r>
            <a:r>
              <a:rPr lang="de-DE" sz="900" kern="100">
                <a:effectLst/>
                <a:latin typeface="Arial"/>
                <a:ea typeface="Aptos" panose="020B0004020202020204" pitchFamily="34" charset="0"/>
                <a:cs typeface="Arial"/>
              </a:rPr>
              <a:t>. Bilder, Fotos, Pläne etc. können frei gewählt und positioniert werden</a:t>
            </a:r>
            <a:r>
              <a:rPr lang="de-DE" sz="900" kern="100">
                <a:latin typeface="Arial"/>
                <a:ea typeface="Aptos" panose="020B0004020202020204" pitchFamily="34" charset="0"/>
                <a:cs typeface="Arial"/>
              </a:rPr>
              <a:t>, </a:t>
            </a:r>
            <a:r>
              <a:rPr lang="de-DE" sz="900" kern="100">
                <a:effectLst/>
                <a:latin typeface="Arial"/>
                <a:ea typeface="Aptos" panose="020B0004020202020204" pitchFamily="34" charset="0"/>
                <a:cs typeface="Arial"/>
              </a:rPr>
              <a:t>dürfen </a:t>
            </a:r>
            <a:r>
              <a:rPr lang="de-DE" sz="900" kern="100">
                <a:latin typeface="Arial"/>
                <a:ea typeface="Aptos" panose="020B0004020202020204" pitchFamily="34" charset="0"/>
                <a:cs typeface="Arial"/>
              </a:rPr>
              <a:t>jedoch </a:t>
            </a:r>
            <a:r>
              <a:rPr lang="de-DE" sz="900" kern="100">
                <a:effectLst/>
                <a:latin typeface="Arial"/>
                <a:ea typeface="Aptos" panose="020B0004020202020204" pitchFamily="34" charset="0"/>
                <a:cs typeface="Arial"/>
              </a:rPr>
              <a:t>den Text nicht verdecken. </a:t>
            </a:r>
            <a:r>
              <a:rPr lang="de-DE" sz="900" kern="100">
                <a:latin typeface="Arial"/>
                <a:ea typeface="Aptos" panose="020B0004020202020204" pitchFamily="34" charset="0"/>
                <a:cs typeface="Arial"/>
              </a:rPr>
              <a:t>Bei einer Verlängerung des Textfeldes </a:t>
            </a:r>
            <a:r>
              <a:rPr lang="de-DE" sz="900" kern="100">
                <a:effectLst/>
                <a:latin typeface="Arial"/>
                <a:ea typeface="Aptos" panose="020B0004020202020204" pitchFamily="34" charset="0"/>
                <a:cs typeface="Arial"/>
              </a:rPr>
              <a:t>muss auf Bildmaterial an dieser Stelle verzichtet werden.</a:t>
            </a:r>
            <a:endParaRPr lang="de-DE" sz="900">
              <a:latin typeface="Arial"/>
              <a:cs typeface="Arial"/>
            </a:endParaRPr>
          </a:p>
          <a:p>
            <a:pPr marL="0" indent="0">
              <a:lnSpc>
                <a:spcPct val="130000"/>
              </a:lnSpc>
              <a:buNone/>
            </a:pPr>
            <a:r>
              <a:rPr lang="de-DE" sz="900" b="1" kern="100">
                <a:effectLst/>
                <a:latin typeface="Arial Bold"/>
                <a:ea typeface="Aptos" panose="020B0004020202020204" pitchFamily="34" charset="0"/>
                <a:cs typeface="Arial"/>
              </a:rPr>
              <a:t>Freifolie</a:t>
            </a:r>
            <a:r>
              <a:rPr lang="de-DE" sz="900" b="1" kern="100">
                <a:latin typeface="Arial Bold"/>
                <a:ea typeface="Aptos" panose="020B0004020202020204" pitchFamily="34" charset="0"/>
                <a:cs typeface="Arial"/>
              </a:rPr>
              <a:t> (optional)</a:t>
            </a:r>
            <a:endParaRPr lang="de-DE" sz="900" b="1">
              <a:latin typeface="Arial Bold"/>
              <a:cs typeface="Arial"/>
            </a:endParaRPr>
          </a:p>
          <a:p>
            <a:pPr marL="171450" indent="-171450">
              <a:lnSpc>
                <a:spcPct val="130000"/>
              </a:lnSpc>
            </a:pPr>
            <a:r>
              <a:rPr lang="de-DE" sz="900" b="1" kern="100">
                <a:effectLst/>
                <a:latin typeface="Arial Bold"/>
                <a:ea typeface="Aptos" panose="020B0004020202020204" pitchFamily="34" charset="0"/>
                <a:cs typeface="Arial"/>
              </a:rPr>
              <a:t>Inhalt:</a:t>
            </a:r>
            <a:r>
              <a:rPr lang="de-DE" sz="900" kern="100">
                <a:effectLst/>
                <a:latin typeface="Arial Bold"/>
                <a:ea typeface="Aptos" panose="020B0004020202020204" pitchFamily="34" charset="0"/>
                <a:cs typeface="Arial"/>
              </a:rPr>
              <a:t> </a:t>
            </a:r>
            <a:r>
              <a:rPr lang="de-DE" sz="900" kern="100">
                <a:latin typeface="Arial"/>
                <a:ea typeface="Aptos" panose="020B0004020202020204" pitchFamily="34" charset="0"/>
                <a:cs typeface="Arial"/>
              </a:rPr>
              <a:t>Diese </a:t>
            </a:r>
            <a:r>
              <a:rPr lang="de-DE" sz="900" kern="100">
                <a:effectLst/>
                <a:latin typeface="Arial"/>
                <a:ea typeface="Aptos" panose="020B0004020202020204" pitchFamily="34" charset="0"/>
                <a:cs typeface="Arial"/>
              </a:rPr>
              <a:t>Folie dient </a:t>
            </a:r>
            <a:r>
              <a:rPr lang="de-DE" sz="900" kern="100">
                <a:latin typeface="Arial"/>
                <a:ea typeface="Aptos" panose="020B0004020202020204" pitchFamily="34" charset="0"/>
                <a:cs typeface="Arial"/>
              </a:rPr>
              <a:t>zur Präsentation zusätzlicher visueller </a:t>
            </a:r>
            <a:r>
              <a:rPr lang="de-DE" sz="900" kern="100">
                <a:effectLst/>
                <a:latin typeface="Arial"/>
                <a:ea typeface="Aptos" panose="020B0004020202020204" pitchFamily="34" charset="0"/>
                <a:cs typeface="Arial"/>
              </a:rPr>
              <a:t>Inhalte, die auf den anderen Folien keinen Platz gefunden haben</a:t>
            </a:r>
            <a:r>
              <a:rPr lang="de-DE" sz="900" kern="100">
                <a:latin typeface="Arial"/>
                <a:ea typeface="Aptos" panose="020B0004020202020204" pitchFamily="34" charset="0"/>
                <a:cs typeface="Arial"/>
              </a:rPr>
              <a:t>.</a:t>
            </a:r>
            <a:endParaRPr lang="de-DE" sz="900">
              <a:latin typeface="Arial"/>
              <a:cs typeface="Arial"/>
            </a:endParaRPr>
          </a:p>
          <a:p>
            <a:pPr marL="171450" indent="-171450">
              <a:lnSpc>
                <a:spcPct val="130000"/>
              </a:lnSpc>
            </a:pPr>
            <a:r>
              <a:rPr lang="de-DE" sz="900" b="1" kern="100">
                <a:effectLst/>
                <a:latin typeface="Arial Bold"/>
                <a:ea typeface="Aptos" panose="020B0004020202020204" pitchFamily="34" charset="0"/>
                <a:cs typeface="Arial"/>
              </a:rPr>
              <a:t>Form:</a:t>
            </a:r>
            <a:r>
              <a:rPr lang="de-DE" sz="900" kern="100">
                <a:effectLst/>
                <a:latin typeface="Arial Bold"/>
                <a:ea typeface="Aptos" panose="020B0004020202020204" pitchFamily="34" charset="0"/>
                <a:cs typeface="Arial"/>
              </a:rPr>
              <a:t> </a:t>
            </a:r>
            <a:r>
              <a:rPr lang="de-DE" sz="900" kern="100">
                <a:effectLst/>
                <a:latin typeface="Arial"/>
                <a:ea typeface="Aptos" panose="020B0004020202020204" pitchFamily="34" charset="0"/>
                <a:cs typeface="Arial"/>
              </a:rPr>
              <a:t>Zusätzliche Textfelder, die über </a:t>
            </a:r>
            <a:r>
              <a:rPr lang="de-DE" sz="900" kern="100">
                <a:latin typeface="Arial"/>
                <a:ea typeface="Aptos" panose="020B0004020202020204" pitchFamily="34" charset="0"/>
                <a:cs typeface="Arial"/>
              </a:rPr>
              <a:t>Bildbeschriftungen </a:t>
            </a:r>
            <a:r>
              <a:rPr lang="de-DE" sz="900" kern="100">
                <a:effectLst/>
                <a:latin typeface="Arial"/>
                <a:ea typeface="Aptos" panose="020B0004020202020204" pitchFamily="34" charset="0"/>
                <a:cs typeface="Arial"/>
              </a:rPr>
              <a:t>hinausgehen</a:t>
            </a:r>
            <a:r>
              <a:rPr lang="de-DE" sz="900" kern="100">
                <a:latin typeface="Arial"/>
                <a:ea typeface="Aptos" panose="020B0004020202020204" pitchFamily="34" charset="0"/>
                <a:cs typeface="Arial"/>
              </a:rPr>
              <a:t>,</a:t>
            </a:r>
            <a:r>
              <a:rPr lang="de-DE" sz="900" kern="100">
                <a:effectLst/>
                <a:latin typeface="Arial"/>
                <a:ea typeface="Aptos" panose="020B0004020202020204" pitchFamily="34" charset="0"/>
                <a:cs typeface="Arial"/>
              </a:rPr>
              <a:t> sind nicht gestattet.</a:t>
            </a:r>
            <a:endParaRPr lang="de-DE" sz="900">
              <a:latin typeface="Arial"/>
              <a:cs typeface="Arial"/>
            </a:endParaRPr>
          </a:p>
          <a:p>
            <a:pPr marL="0" lvl="0" indent="0">
              <a:lnSpc>
                <a:spcPct val="150000"/>
              </a:lnSpc>
              <a:buNone/>
            </a:pPr>
            <a:endParaRPr lang="de-DE" sz="900" kern="100">
              <a:effectLst/>
              <a:latin typeface="Arial"/>
              <a:ea typeface="Aptos" panose="020B0004020202020204" pitchFamily="34" charset="0"/>
              <a:cs typeface="Times New Roman" panose="02020603050405020304" pitchFamily="18" charset="0"/>
            </a:endParaRPr>
          </a:p>
          <a:p>
            <a:pPr marL="0" indent="0">
              <a:lnSpc>
                <a:spcPct val="150000"/>
              </a:lnSpc>
              <a:spcAft>
                <a:spcPts val="800"/>
              </a:spcAft>
              <a:buFont typeface="Arial" panose="020B0604020202020204" pitchFamily="34" charset="0"/>
              <a:buNone/>
            </a:pPr>
            <a:endParaRPr lang="de-DE" sz="900" kern="100">
              <a:latin typeface="Arial"/>
              <a:ea typeface="Aptos" panose="020B0004020202020204" pitchFamily="34" charset="0"/>
              <a:cs typeface="Times New Roman" panose="02020603050405020304" pitchFamily="18" charset="0"/>
            </a:endParaRPr>
          </a:p>
          <a:p>
            <a:endParaRPr lang="de-DE" sz="900">
              <a:latin typeface="Arial"/>
              <a:cs typeface="Arial"/>
            </a:endParaRPr>
          </a:p>
        </p:txBody>
      </p:sp>
      <p:pic>
        <p:nvPicPr>
          <p:cNvPr id="4" name="Grafik 3" descr="Ein Bild, das Grafiken, Schrift, Text, Grafikdesign enthält.&#10;&#10;Beschreibung automatisch generiert.">
            <a:extLst>
              <a:ext uri="{FF2B5EF4-FFF2-40B4-BE49-F238E27FC236}">
                <a16:creationId xmlns:a16="http://schemas.microsoft.com/office/drawing/2014/main" id="{4D7D0E13-EC49-4157-2C87-2132B8A95CE9}"/>
              </a:ext>
            </a:extLst>
          </p:cNvPr>
          <p:cNvPicPr>
            <a:picLocks noChangeAspect="1"/>
          </p:cNvPicPr>
          <p:nvPr/>
        </p:nvPicPr>
        <p:blipFill>
          <a:blip r:embed="rId2"/>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403212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952B4B83-F24C-A8E0-84DD-AC9AC1ACC022}"/>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Name der Innovation – Bewerber*in/ Inhaber*in der Produktrechte</a:t>
            </a:r>
          </a:p>
        </p:txBody>
      </p:sp>
      <p:sp>
        <p:nvSpPr>
          <p:cNvPr id="2" name="Fußzeilenplatzhalter 5">
            <a:extLst>
              <a:ext uri="{FF2B5EF4-FFF2-40B4-BE49-F238E27FC236}">
                <a16:creationId xmlns:a16="http://schemas.microsoft.com/office/drawing/2014/main" id="{FE7E57FA-9642-5DB1-8FEF-1AD3174EC7A2}"/>
              </a:ext>
            </a:extLst>
          </p:cNvPr>
          <p:cNvSpPr txBox="1">
            <a:spLocks/>
          </p:cNvSpPr>
          <p:nvPr/>
        </p:nvSpPr>
        <p:spPr>
          <a:xfrm>
            <a:off x="7953438" y="0"/>
            <a:ext cx="3887580" cy="708659"/>
          </a:xfrm>
          <a:prstGeom prst="rect">
            <a:avLst/>
          </a:prstGeom>
          <a:gradFill>
            <a:gsLst>
              <a:gs pos="100000">
                <a:schemeClr val="bg1">
                  <a:alpha val="40000"/>
                </a:schemeClr>
              </a:gs>
              <a:gs pos="0">
                <a:schemeClr val="bg1"/>
              </a:gs>
            </a:gsLst>
            <a:lin ang="5400000" scaled="1"/>
          </a:gradFill>
        </p:spPr>
        <p:txBody>
          <a:bodyPr vert="horz" lIns="91440" tIns="45720" rIns="91440" bIns="45720" rtlCol="0" anchor="ctr"/>
          <a:lstStyle>
            <a:defPPr>
              <a:defRPr lang="de-DE"/>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000">
                <a:solidFill>
                  <a:schemeClr val="tx1"/>
                </a:solidFill>
                <a:latin typeface="Arial"/>
                <a:cs typeface="Arial"/>
              </a:rPr>
              <a:t>Kategorie: </a:t>
            </a:r>
            <a:r>
              <a:rPr lang="de-DE" sz="2000" i="1">
                <a:solidFill>
                  <a:schemeClr val="tx1"/>
                </a:solidFill>
                <a:latin typeface="Arial"/>
                <a:cs typeface="Arial"/>
              </a:rPr>
              <a:t>Sonderpreis</a:t>
            </a:r>
            <a:endParaRPr lang="de-DE" sz="2000" i="1">
              <a:solidFill>
                <a:schemeClr val="tx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FE04D7CD-79E0-6D7D-8EDD-F8FDAA7F9B1E}"/>
              </a:ext>
            </a:extLst>
          </p:cNvPr>
          <p:cNvSpPr/>
          <p:nvPr/>
        </p:nvSpPr>
        <p:spPr>
          <a:xfrm>
            <a:off x="7953609" y="708658"/>
            <a:ext cx="4238391" cy="544068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C50C00ED-E19C-0C89-DFC6-367F85073CFB}"/>
              </a:ext>
            </a:extLst>
          </p:cNvPr>
          <p:cNvSpPr txBox="1"/>
          <p:nvPr/>
        </p:nvSpPr>
        <p:spPr>
          <a:xfrm>
            <a:off x="228942" y="206840"/>
            <a:ext cx="7724667" cy="1524007"/>
          </a:xfrm>
          <a:prstGeom prst="rect">
            <a:avLst/>
          </a:prstGeom>
          <a:noFill/>
          <a:ln w="3175">
            <a:noFill/>
          </a:ln>
        </p:spPr>
        <p:txBody>
          <a:bodyPr wrap="square" lIns="91440" tIns="45720" rIns="91440" bIns="45720" rtlCol="0" anchor="t">
            <a:spAutoFit/>
          </a:bodyPr>
          <a:lstStyle/>
          <a:p>
            <a:pPr>
              <a:lnSpc>
                <a:spcPct val="150000"/>
              </a:lnSpc>
            </a:pPr>
            <a:r>
              <a:rPr lang="de-DE" sz="1600" b="1">
                <a:latin typeface="Arial Bold"/>
                <a:cs typeface="Arial" panose="020B0604020202020204" pitchFamily="34" charset="0"/>
              </a:rPr>
              <a:t>Allgemein:</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Produktname: </a:t>
            </a:r>
          </a:p>
          <a:p>
            <a:pPr marL="285750" indent="-285750">
              <a:lnSpc>
                <a:spcPct val="150000"/>
              </a:lnSpc>
              <a:buFont typeface="Wingdings" panose="05000000000000000000" pitchFamily="2" charset="2"/>
              <a:buChar char="§"/>
            </a:pPr>
            <a:r>
              <a:rPr lang="de-DE" sz="1600">
                <a:latin typeface="Arial" panose="020B0604020202020204" pitchFamily="34" charset="0"/>
                <a:cs typeface="Arial" panose="020B0604020202020204" pitchFamily="34" charset="0"/>
              </a:rPr>
              <a:t>Markteinführung: </a:t>
            </a:r>
          </a:p>
          <a:p>
            <a:pPr marL="285750" indent="-285750">
              <a:lnSpc>
                <a:spcPct val="150000"/>
              </a:lnSpc>
              <a:buFont typeface="Wingdings" panose="05000000000000000000" pitchFamily="2" charset="2"/>
              <a:buChar char="§"/>
            </a:pPr>
            <a:r>
              <a:rPr lang="de-DE" sz="1600">
                <a:latin typeface="Arial"/>
                <a:cs typeface="Arial"/>
              </a:rPr>
              <a:t>Zielgruppe: </a:t>
            </a:r>
          </a:p>
        </p:txBody>
      </p:sp>
      <p:sp>
        <p:nvSpPr>
          <p:cNvPr id="9" name="Textfeld 8">
            <a:extLst>
              <a:ext uri="{FF2B5EF4-FFF2-40B4-BE49-F238E27FC236}">
                <a16:creationId xmlns:a16="http://schemas.microsoft.com/office/drawing/2014/main" id="{F96C60E0-FD0A-657E-40D3-65B85E6F5B47}"/>
              </a:ext>
            </a:extLst>
          </p:cNvPr>
          <p:cNvSpPr txBox="1"/>
          <p:nvPr/>
        </p:nvSpPr>
        <p:spPr>
          <a:xfrm>
            <a:off x="228942" y="2676351"/>
            <a:ext cx="7724667" cy="2554545"/>
          </a:xfrm>
          <a:prstGeom prst="rect">
            <a:avLst/>
          </a:prstGeom>
          <a:noFill/>
          <a:ln w="3175">
            <a:noFill/>
          </a:ln>
        </p:spPr>
        <p:txBody>
          <a:bodyPr wrap="square" lIns="91440" tIns="45720" rIns="91440" bIns="45720" rtlCol="0" anchor="t">
            <a:spAutoFit/>
          </a:bodyPr>
          <a:lstStyle/>
          <a:p>
            <a:pPr>
              <a:lnSpc>
                <a:spcPct val="150000"/>
              </a:lnSpc>
            </a:pPr>
            <a:r>
              <a:rPr lang="de-DE" sz="1600" b="1" dirty="0">
                <a:latin typeface="Arial Bold"/>
                <a:cs typeface="Arial"/>
              </a:rPr>
              <a:t>Kerngedanke:</a:t>
            </a:r>
          </a:p>
          <a:p>
            <a:pPr marL="285750" indent="-285750">
              <a:lnSpc>
                <a:spcPct val="150000"/>
              </a:lnSpc>
              <a:buFont typeface="Wingdings" panose="05000000000000000000" pitchFamily="2" charset="2"/>
              <a:buChar char="§"/>
            </a:pPr>
            <a:r>
              <a:rPr lang="de-DE" sz="1600" i="1" dirty="0">
                <a:latin typeface="Arial"/>
                <a:cs typeface="Arial"/>
              </a:rPr>
              <a:t>Konzept</a:t>
            </a:r>
          </a:p>
          <a:p>
            <a:pPr marL="285750" indent="-285750">
              <a:lnSpc>
                <a:spcPct val="150000"/>
              </a:lnSpc>
              <a:buFont typeface="Wingdings" panose="05000000000000000000" pitchFamily="2" charset="2"/>
              <a:buChar char="§"/>
            </a:pPr>
            <a:r>
              <a:rPr lang="de-DE" sz="1600" i="1" dirty="0">
                <a:latin typeface="Arial"/>
                <a:cs typeface="Arial"/>
              </a:rPr>
              <a:t>Alleinstellungsmerkmale</a:t>
            </a:r>
          </a:p>
          <a:p>
            <a:pPr marL="285750" indent="-285750">
              <a:lnSpc>
                <a:spcPct val="150000"/>
              </a:lnSpc>
              <a:buFont typeface="Wingdings" panose="05000000000000000000" pitchFamily="2" charset="2"/>
              <a:buChar char="§"/>
            </a:pPr>
            <a:r>
              <a:rPr lang="de-DE" sz="1600" i="1" dirty="0">
                <a:latin typeface="Arial"/>
                <a:cs typeface="Arial"/>
              </a:rPr>
              <a:t>Mehrwert für Bauen mit Bestand</a:t>
            </a:r>
          </a:p>
          <a:p>
            <a:pPr marL="285750" indent="-285750">
              <a:lnSpc>
                <a:spcPct val="150000"/>
              </a:lnSpc>
              <a:buFont typeface="Wingdings" panose="05000000000000000000" pitchFamily="2" charset="2"/>
              <a:buChar char="§"/>
            </a:pPr>
            <a:r>
              <a:rPr lang="de-DE" sz="1600" i="1" dirty="0">
                <a:latin typeface="Arial"/>
                <a:cs typeface="Arial"/>
              </a:rPr>
              <a:t>Funktionsweise</a:t>
            </a:r>
          </a:p>
          <a:p>
            <a:pPr marL="285750" indent="-285750">
              <a:lnSpc>
                <a:spcPct val="150000"/>
              </a:lnSpc>
              <a:buFont typeface="Wingdings" panose="05000000000000000000" pitchFamily="2" charset="2"/>
              <a:buChar char="§"/>
            </a:pPr>
            <a:endParaRPr lang="de-DE" sz="1600" i="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a:latin typeface="Arial" panose="020B0604020202020204" pitchFamily="34" charset="0"/>
              <a:cs typeface="Arial" panose="020B0604020202020204" pitchFamily="34" charset="0"/>
            </a:endParaRPr>
          </a:p>
        </p:txBody>
      </p:sp>
      <p:pic>
        <p:nvPicPr>
          <p:cNvPr id="7" name="Grafik 6" descr="Ein Bild, das Grafiken, Schrift, Text, Grafikdesign enthält.&#10;&#10;Beschreibung automatisch generiert.">
            <a:extLst>
              <a:ext uri="{FF2B5EF4-FFF2-40B4-BE49-F238E27FC236}">
                <a16:creationId xmlns:a16="http://schemas.microsoft.com/office/drawing/2014/main" id="{7B318202-6D27-A6F9-4CCF-810651F1BD89}"/>
              </a:ext>
            </a:extLst>
          </p:cNvPr>
          <p:cNvPicPr>
            <a:picLocks noChangeAspect="1"/>
          </p:cNvPicPr>
          <p:nvPr/>
        </p:nvPicPr>
        <p:blipFill>
          <a:blip r:embed="rId3"/>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241269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5">
            <a:extLst>
              <a:ext uri="{FF2B5EF4-FFF2-40B4-BE49-F238E27FC236}">
                <a16:creationId xmlns:a16="http://schemas.microsoft.com/office/drawing/2014/main" id="{43C37CE4-FE6D-36F8-893F-E943F3AF2AED}"/>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Name der Innovation – Bewerber*in/ Inhaber*in der Produktrechte</a:t>
            </a:r>
          </a:p>
        </p:txBody>
      </p:sp>
      <p:sp>
        <p:nvSpPr>
          <p:cNvPr id="30" name="Textfeld 29">
            <a:extLst>
              <a:ext uri="{FF2B5EF4-FFF2-40B4-BE49-F238E27FC236}">
                <a16:creationId xmlns:a16="http://schemas.microsoft.com/office/drawing/2014/main" id="{2BAF09EB-8DC5-3832-B245-80C07C35885D}"/>
              </a:ext>
            </a:extLst>
          </p:cNvPr>
          <p:cNvSpPr txBox="1"/>
          <p:nvPr/>
        </p:nvSpPr>
        <p:spPr>
          <a:xfrm>
            <a:off x="228942" y="206840"/>
            <a:ext cx="3790579" cy="2262671"/>
          </a:xfrm>
          <a:prstGeom prst="rect">
            <a:avLst/>
          </a:prstGeom>
          <a:noFill/>
          <a:ln w="3175">
            <a:noFill/>
          </a:ln>
        </p:spPr>
        <p:txBody>
          <a:bodyPr wrap="square" rtlCol="0">
            <a:spAutoFit/>
          </a:bodyPr>
          <a:lstStyle/>
          <a:p>
            <a:pPr>
              <a:lnSpc>
                <a:spcPct val="150000"/>
              </a:lnSpc>
            </a:pPr>
            <a:r>
              <a:rPr lang="de-DE" sz="1600" b="1">
                <a:latin typeface="Arial Bold"/>
                <a:cs typeface="Arial" panose="020B0604020202020204" pitchFamily="34" charset="0"/>
              </a:rPr>
              <a:t>Klimaschutz:</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Graue Energie</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Treibhausemission</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Energiebedarf</a:t>
            </a:r>
          </a:p>
          <a:p>
            <a:pPr marL="285750" indent="-285750">
              <a:lnSpc>
                <a:spcPct val="150000"/>
              </a:lnSpc>
              <a:buFont typeface="Wingdings" panose="05000000000000000000" pitchFamily="2" charset="2"/>
              <a:buChar char="§"/>
            </a:pPr>
            <a:r>
              <a:rPr lang="de-DE" altLang="de-DE" sz="1600" i="1">
                <a:latin typeface="Arial" panose="020B0604020202020204" pitchFamily="34" charset="0"/>
                <a:cs typeface="Arial" panose="020B0604020202020204" pitchFamily="34" charset="0"/>
              </a:rPr>
              <a:t>Energieeffizienz</a:t>
            </a:r>
          </a:p>
          <a:p>
            <a:pPr marL="285750" indent="-285750">
              <a:lnSpc>
                <a:spcPct val="150000"/>
              </a:lnSpc>
              <a:buFont typeface="Wingdings" panose="05000000000000000000" pitchFamily="2" charset="2"/>
              <a:buChar char="§"/>
            </a:pPr>
            <a:endParaRPr lang="de-DE" altLang="de-DE" sz="160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D54AE07C-7E0B-8401-1209-94D131FE9365}"/>
              </a:ext>
            </a:extLst>
          </p:cNvPr>
          <p:cNvSpPr txBox="1"/>
          <p:nvPr/>
        </p:nvSpPr>
        <p:spPr>
          <a:xfrm>
            <a:off x="8172479" y="215191"/>
            <a:ext cx="3790579" cy="1524007"/>
          </a:xfrm>
          <a:prstGeom prst="rect">
            <a:avLst/>
          </a:prstGeom>
          <a:noFill/>
          <a:ln w="3175">
            <a:noFill/>
          </a:ln>
        </p:spPr>
        <p:txBody>
          <a:bodyPr wrap="square" rtlCol="0">
            <a:spAutoFit/>
          </a:bodyPr>
          <a:lstStyle/>
          <a:p>
            <a:pPr>
              <a:lnSpc>
                <a:spcPct val="150000"/>
              </a:lnSpc>
            </a:pPr>
            <a:r>
              <a:rPr lang="de-DE" sz="1600" b="1">
                <a:latin typeface="Arial Bold"/>
                <a:cs typeface="Arial" panose="020B0604020202020204" pitchFamily="34" charset="0"/>
              </a:rPr>
              <a:t>Soziale Nachhaltigkeit: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Partizipation</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Soziale Gerechtigkeit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Menschenrechte in der Lieferkette</a:t>
            </a:r>
          </a:p>
        </p:txBody>
      </p:sp>
      <p:sp>
        <p:nvSpPr>
          <p:cNvPr id="20" name="Textfeld 19">
            <a:extLst>
              <a:ext uri="{FF2B5EF4-FFF2-40B4-BE49-F238E27FC236}">
                <a16:creationId xmlns:a16="http://schemas.microsoft.com/office/drawing/2014/main" id="{AD6F8D15-B7B2-84B2-E6BF-A2E9C33E875C}"/>
              </a:ext>
            </a:extLst>
          </p:cNvPr>
          <p:cNvSpPr txBox="1"/>
          <p:nvPr/>
        </p:nvSpPr>
        <p:spPr>
          <a:xfrm>
            <a:off x="4200709" y="215191"/>
            <a:ext cx="3790579" cy="2632003"/>
          </a:xfrm>
          <a:prstGeom prst="rect">
            <a:avLst/>
          </a:prstGeom>
          <a:noFill/>
          <a:ln w="3175">
            <a:noFill/>
          </a:ln>
        </p:spPr>
        <p:txBody>
          <a:bodyPr wrap="square" rtlCol="0">
            <a:spAutoFit/>
          </a:bodyPr>
          <a:lstStyle/>
          <a:p>
            <a:pPr>
              <a:lnSpc>
                <a:spcPct val="150000"/>
              </a:lnSpc>
            </a:pPr>
            <a:r>
              <a:rPr lang="de-DE" sz="1600" b="1">
                <a:latin typeface="Arial Bold"/>
                <a:cs typeface="Arial" panose="020B0604020202020204" pitchFamily="34" charset="0"/>
              </a:rPr>
              <a:t>Zirkularität: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Verwendung von Sekundärmaterialien</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Rückbaubarkeit</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End-</a:t>
            </a:r>
            <a:r>
              <a:rPr lang="de-DE" sz="1600" i="1" err="1">
                <a:latin typeface="Arial" panose="020B0604020202020204" pitchFamily="34" charset="0"/>
                <a:cs typeface="Arial" panose="020B0604020202020204" pitchFamily="34" charset="0"/>
              </a:rPr>
              <a:t>of</a:t>
            </a:r>
            <a:r>
              <a:rPr lang="de-DE" sz="1600" i="1">
                <a:latin typeface="Arial" panose="020B0604020202020204" pitchFamily="34" charset="0"/>
                <a:cs typeface="Arial" panose="020B0604020202020204" pitchFamily="34" charset="0"/>
              </a:rPr>
              <a:t>-Life-Szenario</a:t>
            </a:r>
          </a:p>
          <a:p>
            <a:pPr marL="285750" indent="-285750">
              <a:lnSpc>
                <a:spcPct val="150000"/>
              </a:lnSpc>
              <a:buFont typeface="Wingdings" panose="05000000000000000000" pitchFamily="2" charset="2"/>
              <a:buChar char="§"/>
            </a:pPr>
            <a:r>
              <a:rPr lang="de-DE" sz="1600" i="1">
                <a:latin typeface="Arial" panose="020B0604020202020204" pitchFamily="34" charset="0"/>
                <a:cs typeface="Arial" panose="020B0604020202020204" pitchFamily="34" charset="0"/>
              </a:rPr>
              <a:t>Schadstofffreiheit</a:t>
            </a:r>
          </a:p>
          <a:p>
            <a:pPr marL="285750" indent="-285750">
              <a:lnSpc>
                <a:spcPct val="150000"/>
              </a:lnSpc>
              <a:buFont typeface="Wingdings" panose="05000000000000000000" pitchFamily="2" charset="2"/>
              <a:buChar char="§"/>
            </a:pPr>
            <a:endParaRPr lang="de-DE" sz="1600">
              <a:latin typeface="Arial" panose="020B0604020202020204" pitchFamily="34" charset="0"/>
              <a:cs typeface="Arial" panose="020B0604020202020204" pitchFamily="34" charset="0"/>
            </a:endParaRPr>
          </a:p>
        </p:txBody>
      </p:sp>
      <p:pic>
        <p:nvPicPr>
          <p:cNvPr id="23" name="Grafik 22">
            <a:extLst>
              <a:ext uri="{FF2B5EF4-FFF2-40B4-BE49-F238E27FC236}">
                <a16:creationId xmlns:a16="http://schemas.microsoft.com/office/drawing/2014/main" id="{D41D0FAE-498F-815C-39D2-C6A0D952767F}"/>
              </a:ext>
            </a:extLst>
          </p:cNvPr>
          <p:cNvPicPr>
            <a:picLocks noChangeAspect="1"/>
          </p:cNvPicPr>
          <p:nvPr/>
        </p:nvPicPr>
        <p:blipFill>
          <a:blip r:embed="rId2"/>
          <a:stretch>
            <a:fillRect/>
          </a:stretch>
        </p:blipFill>
        <p:spPr>
          <a:xfrm>
            <a:off x="333748" y="3677364"/>
            <a:ext cx="3319670" cy="2393951"/>
          </a:xfrm>
          <a:prstGeom prst="rect">
            <a:avLst/>
          </a:prstGeom>
        </p:spPr>
      </p:pic>
      <p:pic>
        <p:nvPicPr>
          <p:cNvPr id="24" name="Grafik 23">
            <a:extLst>
              <a:ext uri="{FF2B5EF4-FFF2-40B4-BE49-F238E27FC236}">
                <a16:creationId xmlns:a16="http://schemas.microsoft.com/office/drawing/2014/main" id="{BF3930B1-59E3-7708-A343-19502845E076}"/>
              </a:ext>
            </a:extLst>
          </p:cNvPr>
          <p:cNvPicPr>
            <a:picLocks noChangeAspect="1"/>
          </p:cNvPicPr>
          <p:nvPr/>
        </p:nvPicPr>
        <p:blipFill>
          <a:blip r:embed="rId3"/>
          <a:stretch>
            <a:fillRect/>
          </a:stretch>
        </p:blipFill>
        <p:spPr>
          <a:xfrm>
            <a:off x="4200710" y="3658752"/>
            <a:ext cx="3578132" cy="2404448"/>
          </a:xfrm>
          <a:prstGeom prst="rect">
            <a:avLst/>
          </a:prstGeom>
        </p:spPr>
      </p:pic>
      <p:pic>
        <p:nvPicPr>
          <p:cNvPr id="25" name="Grafik 24">
            <a:extLst>
              <a:ext uri="{FF2B5EF4-FFF2-40B4-BE49-F238E27FC236}">
                <a16:creationId xmlns:a16="http://schemas.microsoft.com/office/drawing/2014/main" id="{0C245988-9F1B-2756-4B7B-CC36EEFDAE5A}"/>
              </a:ext>
            </a:extLst>
          </p:cNvPr>
          <p:cNvPicPr>
            <a:picLocks noChangeAspect="1"/>
          </p:cNvPicPr>
          <p:nvPr/>
        </p:nvPicPr>
        <p:blipFill>
          <a:blip r:embed="rId4"/>
          <a:stretch>
            <a:fillRect/>
          </a:stretch>
        </p:blipFill>
        <p:spPr>
          <a:xfrm>
            <a:off x="8295816" y="3689965"/>
            <a:ext cx="3578132" cy="2381350"/>
          </a:xfrm>
          <a:prstGeom prst="rect">
            <a:avLst/>
          </a:prstGeom>
        </p:spPr>
      </p:pic>
      <p:sp>
        <p:nvSpPr>
          <p:cNvPr id="2" name="Rechteck 1">
            <a:extLst>
              <a:ext uri="{FF2B5EF4-FFF2-40B4-BE49-F238E27FC236}">
                <a16:creationId xmlns:a16="http://schemas.microsoft.com/office/drawing/2014/main" id="{4BE81801-1B50-BE28-963F-80C1053F2F07}"/>
              </a:ext>
            </a:extLst>
          </p:cNvPr>
          <p:cNvSpPr/>
          <p:nvPr/>
        </p:nvSpPr>
        <p:spPr>
          <a:xfrm>
            <a:off x="-1" y="3153022"/>
            <a:ext cx="12192001" cy="3001334"/>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Grafiken, Schrift, Text, Grafikdesign enthält.&#10;&#10;Beschreibung automatisch generiert.">
            <a:extLst>
              <a:ext uri="{FF2B5EF4-FFF2-40B4-BE49-F238E27FC236}">
                <a16:creationId xmlns:a16="http://schemas.microsoft.com/office/drawing/2014/main" id="{B1BC3DAA-D824-13E6-9EDE-636F3EED8105}"/>
              </a:ext>
            </a:extLst>
          </p:cNvPr>
          <p:cNvPicPr>
            <a:picLocks noChangeAspect="1"/>
          </p:cNvPicPr>
          <p:nvPr/>
        </p:nvPicPr>
        <p:blipFill>
          <a:blip r:embed="rId5"/>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303203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5">
            <a:extLst>
              <a:ext uri="{FF2B5EF4-FFF2-40B4-BE49-F238E27FC236}">
                <a16:creationId xmlns:a16="http://schemas.microsoft.com/office/drawing/2014/main" id="{EDD536BA-0825-C2EE-7CF8-A5D6C15D03F9}"/>
              </a:ext>
            </a:extLst>
          </p:cNvPr>
          <p:cNvSpPr>
            <a:spLocks noGrp="1"/>
          </p:cNvSpPr>
          <p:nvPr>
            <p:ph type="ftr" sz="quarter" idx="11"/>
          </p:nvPr>
        </p:nvSpPr>
        <p:spPr>
          <a:xfrm>
            <a:off x="0" y="6149340"/>
            <a:ext cx="12192000" cy="708659"/>
          </a:xfrm>
          <a:gradFill>
            <a:gsLst>
              <a:gs pos="4000">
                <a:schemeClr val="bg1">
                  <a:alpha val="40000"/>
                </a:schemeClr>
              </a:gs>
              <a:gs pos="100000">
                <a:schemeClr val="bg1"/>
              </a:gs>
            </a:gsLst>
            <a:lin ang="5400000" scaled="1"/>
          </a:gradFill>
        </p:spPr>
        <p:txBody>
          <a:bodyPr/>
          <a:lstStyle/>
          <a:p>
            <a:pPr algn="l"/>
            <a:r>
              <a:rPr lang="de-DE" sz="1800">
                <a:solidFill>
                  <a:schemeClr val="tx1"/>
                </a:solidFill>
                <a:latin typeface="Arial" panose="020B0604020202020204" pitchFamily="34" charset="0"/>
                <a:cs typeface="Arial" panose="020B0604020202020204" pitchFamily="34" charset="0"/>
              </a:rPr>
              <a:t>Name der Innovation – Bewerber*in/ Inhaber*in der Produktrechte</a:t>
            </a:r>
          </a:p>
        </p:txBody>
      </p:sp>
      <p:sp>
        <p:nvSpPr>
          <p:cNvPr id="3" name="Rechteck 2">
            <a:extLst>
              <a:ext uri="{FF2B5EF4-FFF2-40B4-BE49-F238E27FC236}">
                <a16:creationId xmlns:a16="http://schemas.microsoft.com/office/drawing/2014/main" id="{6601C58B-9B92-F716-192C-BEDD029CA725}"/>
              </a:ext>
            </a:extLst>
          </p:cNvPr>
          <p:cNvSpPr/>
          <p:nvPr/>
        </p:nvSpPr>
        <p:spPr>
          <a:xfrm>
            <a:off x="-1" y="0"/>
            <a:ext cx="12192001" cy="615435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Grafiken, Schrift, Text, Grafikdesign enthält.&#10;&#10;Beschreibung automatisch generiert.">
            <a:extLst>
              <a:ext uri="{FF2B5EF4-FFF2-40B4-BE49-F238E27FC236}">
                <a16:creationId xmlns:a16="http://schemas.microsoft.com/office/drawing/2014/main" id="{72C19C1C-D9B0-9AC7-A238-7A99E26BCB22}"/>
              </a:ext>
            </a:extLst>
          </p:cNvPr>
          <p:cNvPicPr>
            <a:picLocks noChangeAspect="1"/>
          </p:cNvPicPr>
          <p:nvPr/>
        </p:nvPicPr>
        <p:blipFill>
          <a:blip r:embed="rId3"/>
          <a:stretch>
            <a:fillRect/>
          </a:stretch>
        </p:blipFill>
        <p:spPr>
          <a:xfrm>
            <a:off x="11213954" y="6154447"/>
            <a:ext cx="979344" cy="700521"/>
          </a:xfrm>
          <a:prstGeom prst="rect">
            <a:avLst/>
          </a:prstGeom>
        </p:spPr>
      </p:pic>
    </p:spTree>
    <p:extLst>
      <p:ext uri="{BB962C8B-B14F-4D97-AF65-F5344CB8AC3E}">
        <p14:creationId xmlns:p14="http://schemas.microsoft.com/office/powerpoint/2010/main" val="16643112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4</Slides>
  <Notes>2</Notes>
  <HiddenSlides>0</HiddenSlide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Office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 Düll</dc:creator>
  <cp:revision>24</cp:revision>
  <dcterms:created xsi:type="dcterms:W3CDTF">2024-06-11T07:19:59Z</dcterms:created>
  <dcterms:modified xsi:type="dcterms:W3CDTF">2024-07-31T12:44:58Z</dcterms:modified>
</cp:coreProperties>
</file>