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64" r:id="rId3"/>
    <p:sldId id="263" r:id="rId4"/>
    <p:sldId id="269" r:id="rId5"/>
    <p:sldId id="268" r:id="rId6"/>
    <p:sldId id="274" r:id="rId7"/>
    <p:sldId id="271" r:id="rId8"/>
    <p:sldId id="272" r:id="rId9"/>
    <p:sldId id="273"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1CA427-9B10-3136-3610-159841140F6E}" name="markus.taubert@uba.de" initials="ma" userId="S::urn:spo:guest#markus.taubert@uba.de::" providerId="AD"/>
  <p188:author id="{1F8B4CDF-C1D5-5DA4-A4FB-1D430C5F7993}" name="Eva Düll" initials="ED" userId="S-1-5-21-39135681-26113296-786498627-4800" providerId="AD"/>
  <p188:author id="{5BA98EEB-094E-6D69-EFBF-A3F588388B96}" name="Eva Düll" initials="ED" userId="S::duell@oekozentrum-nrw.de::86c68517-99cb-4577-b970-5de38278aa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27"/>
    <a:srgbClr val="0E0C0F"/>
    <a:srgbClr val="D6D6D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1BC59-A551-42FD-4493-0A62994C3897}" v="5" dt="2024-08-05T10:12:01.941"/>
    <p1510:client id="{8B39AF62-7605-53E1-42BC-88E3D6254DBC}" v="15" dt="2024-08-05T10:16:36.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Düll" userId="S::duell@oekozentrum-nrw.de::86c68517-99cb-4577-b970-5de38278aae5" providerId="AD" clId="Web-{AC7A6597-A38C-9D52-DF43-A7AD410025A1}"/>
    <pc:docChg chg="modSld">
      <pc:chgData name="Eva Düll" userId="S::duell@oekozentrum-nrw.de::86c68517-99cb-4577-b970-5de38278aae5" providerId="AD" clId="Web-{AC7A6597-A38C-9D52-DF43-A7AD410025A1}" dt="2024-07-31T10:42:19.337" v="2" actId="20577"/>
      <pc:docMkLst>
        <pc:docMk/>
      </pc:docMkLst>
      <pc:sldChg chg="modSp">
        <pc:chgData name="Eva Düll" userId="S::duell@oekozentrum-nrw.de::86c68517-99cb-4577-b970-5de38278aae5" providerId="AD" clId="Web-{AC7A6597-A38C-9D52-DF43-A7AD410025A1}" dt="2024-07-31T10:42:19.337" v="2" actId="20577"/>
        <pc:sldMkLst>
          <pc:docMk/>
          <pc:sldMk cId="3032033895" sldId="263"/>
        </pc:sldMkLst>
        <pc:spChg chg="mod">
          <ac:chgData name="Eva Düll" userId="S::duell@oekozentrum-nrw.de::86c68517-99cb-4577-b970-5de38278aae5" providerId="AD" clId="Web-{AC7A6597-A38C-9D52-DF43-A7AD410025A1}" dt="2024-07-31T10:42:19.337" v="2" actId="20577"/>
          <ac:spMkLst>
            <pc:docMk/>
            <pc:sldMk cId="3032033895" sldId="263"/>
            <ac:spMk id="20" creationId="{AD6F8D15-B7B2-84B2-E6BF-A2E9C33E875C}"/>
          </ac:spMkLst>
        </pc:spChg>
        <pc:spChg chg="mod">
          <ac:chgData name="Eva Düll" userId="S::duell@oekozentrum-nrw.de::86c68517-99cb-4577-b970-5de38278aae5" providerId="AD" clId="Web-{AC7A6597-A38C-9D52-DF43-A7AD410025A1}" dt="2024-07-31T10:42:10.602" v="0" actId="20577"/>
          <ac:spMkLst>
            <pc:docMk/>
            <pc:sldMk cId="3032033895" sldId="263"/>
            <ac:spMk id="30" creationId="{2BAF09EB-8DC5-3832-B245-80C07C35885D}"/>
          </ac:spMkLst>
        </pc:spChg>
      </pc:sldChg>
    </pc:docChg>
  </pc:docChgLst>
  <pc:docChgLst>
    <pc:chgData name="Eva Düll" userId="S::duell@oekozentrum-nrw.de::86c68517-99cb-4577-b970-5de38278aae5" providerId="AD" clId="Web-{61D1BC59-A551-42FD-4493-0A62994C3897}"/>
    <pc:docChg chg="addSld modSld sldOrd">
      <pc:chgData name="Eva Düll" userId="S::duell@oekozentrum-nrw.de::86c68517-99cb-4577-b970-5de38278aae5" providerId="AD" clId="Web-{61D1BC59-A551-42FD-4493-0A62994C3897}" dt="2024-08-05T10:12:01.941" v="4"/>
      <pc:docMkLst>
        <pc:docMk/>
      </pc:docMkLst>
      <pc:sldChg chg="addSp delSp modSp new ord">
        <pc:chgData name="Eva Düll" userId="S::duell@oekozentrum-nrw.de::86c68517-99cb-4577-b970-5de38278aae5" providerId="AD" clId="Web-{61D1BC59-A551-42FD-4493-0A62994C3897}" dt="2024-08-05T10:12:01.941" v="4"/>
        <pc:sldMkLst>
          <pc:docMk/>
          <pc:sldMk cId="2758502913" sldId="274"/>
        </pc:sldMkLst>
        <pc:spChg chg="mod">
          <ac:chgData name="Eva Düll" userId="S::duell@oekozentrum-nrw.de::86c68517-99cb-4577-b970-5de38278aae5" providerId="AD" clId="Web-{61D1BC59-A551-42FD-4493-0A62994C3897}" dt="2024-08-05T10:11:55.878" v="3" actId="1076"/>
          <ac:spMkLst>
            <pc:docMk/>
            <pc:sldMk cId="2758502913" sldId="274"/>
            <ac:spMk id="2" creationId="{5490339F-1581-8FD6-8CF6-0470515DCE1C}"/>
          </ac:spMkLst>
        </pc:spChg>
        <pc:spChg chg="del">
          <ac:chgData name="Eva Düll" userId="S::duell@oekozentrum-nrw.de::86c68517-99cb-4577-b970-5de38278aae5" providerId="AD" clId="Web-{61D1BC59-A551-42FD-4493-0A62994C3897}" dt="2024-08-05T10:11:47.128" v="2"/>
          <ac:spMkLst>
            <pc:docMk/>
            <pc:sldMk cId="2758502913" sldId="274"/>
            <ac:spMk id="3" creationId="{B788B7AC-6F2D-1B4F-B5B3-5E3C12C576BD}"/>
          </ac:spMkLst>
        </pc:spChg>
        <pc:picChg chg="add">
          <ac:chgData name="Eva Düll" userId="S::duell@oekozentrum-nrw.de::86c68517-99cb-4577-b970-5de38278aae5" providerId="AD" clId="Web-{61D1BC59-A551-42FD-4493-0A62994C3897}" dt="2024-08-05T10:12:01.941" v="4"/>
          <ac:picMkLst>
            <pc:docMk/>
            <pc:sldMk cId="2758502913" sldId="274"/>
            <ac:picMk id="6" creationId="{9A8DEEB8-69BE-DBCB-5D07-BAA81EB3FF03}"/>
          </ac:picMkLst>
        </pc:picChg>
      </pc:sldChg>
    </pc:docChg>
  </pc:docChgLst>
  <pc:docChgLst>
    <pc:chgData name="Eva Düll" userId="S::duell@oekozentrum-nrw.de::86c68517-99cb-4577-b970-5de38278aae5" providerId="AD" clId="Web-{819D1297-D6CB-436A-9FBC-77A6EE238D19}"/>
    <pc:docChg chg="mod">
      <pc:chgData name="Eva Düll" userId="S::duell@oekozentrum-nrw.de::86c68517-99cb-4577-b970-5de38278aae5" providerId="AD" clId="Web-{819D1297-D6CB-436A-9FBC-77A6EE238D19}" dt="2024-07-31T11:20:45.940" v="0"/>
      <pc:docMkLst>
        <pc:docMk/>
      </pc:docMkLst>
    </pc:docChg>
  </pc:docChgLst>
  <pc:docChgLst>
    <pc:chgData name="Eva Düll" userId="S::duell@oekozentrum-nrw.de::86c68517-99cb-4577-b970-5de38278aae5" providerId="AD" clId="Web-{F82D7E82-4696-DB2F-42E5-4E1E9375489C}"/>
    <pc:docChg chg="modSld">
      <pc:chgData name="Eva Düll" userId="S::duell@oekozentrum-nrw.de::86c68517-99cb-4577-b970-5de38278aae5" providerId="AD" clId="Web-{F82D7E82-4696-DB2F-42E5-4E1E9375489C}" dt="2024-08-02T08:25:45.300" v="29" actId="20577"/>
      <pc:docMkLst>
        <pc:docMk/>
      </pc:docMkLst>
      <pc:sldChg chg="modSp">
        <pc:chgData name="Eva Düll" userId="S::duell@oekozentrum-nrw.de::86c68517-99cb-4577-b970-5de38278aae5" providerId="AD" clId="Web-{F82D7E82-4696-DB2F-42E5-4E1E9375489C}" dt="2024-08-02T08:25:45.300" v="29" actId="20577"/>
        <pc:sldMkLst>
          <pc:docMk/>
          <pc:sldMk cId="2412695069" sldId="264"/>
        </pc:sldMkLst>
        <pc:spChg chg="mod">
          <ac:chgData name="Eva Düll" userId="S::duell@oekozentrum-nrw.de::86c68517-99cb-4577-b970-5de38278aae5" providerId="AD" clId="Web-{F82D7E82-4696-DB2F-42E5-4E1E9375489C}" dt="2024-08-02T08:25:45.300" v="29" actId="20577"/>
          <ac:spMkLst>
            <pc:docMk/>
            <pc:sldMk cId="2412695069" sldId="264"/>
            <ac:spMk id="3" creationId="{C50C00ED-E19C-0C89-DFC6-367F85073CFB}"/>
          </ac:spMkLst>
        </pc:spChg>
        <pc:spChg chg="mod">
          <ac:chgData name="Eva Düll" userId="S::duell@oekozentrum-nrw.de::86c68517-99cb-4577-b970-5de38278aae5" providerId="AD" clId="Web-{F82D7E82-4696-DB2F-42E5-4E1E9375489C}" dt="2024-08-02T08:19:44.068" v="8" actId="1076"/>
          <ac:spMkLst>
            <pc:docMk/>
            <pc:sldMk cId="2412695069" sldId="264"/>
            <ac:spMk id="9" creationId="{F96C60E0-FD0A-657E-40D3-65B85E6F5B47}"/>
          </ac:spMkLst>
        </pc:spChg>
      </pc:sldChg>
      <pc:sldChg chg="addSp delSp modSp">
        <pc:chgData name="Eva Düll" userId="S::duell@oekozentrum-nrw.de::86c68517-99cb-4577-b970-5de38278aae5" providerId="AD" clId="Web-{F82D7E82-4696-DB2F-42E5-4E1E9375489C}" dt="2024-08-02T08:25:35.722" v="27" actId="20577"/>
        <pc:sldMkLst>
          <pc:docMk/>
          <pc:sldMk cId="3157642328" sldId="271"/>
        </pc:sldMkLst>
        <pc:spChg chg="mod">
          <ac:chgData name="Eva Düll" userId="S::duell@oekozentrum-nrw.de::86c68517-99cb-4577-b970-5de38278aae5" providerId="AD" clId="Web-{F82D7E82-4696-DB2F-42E5-4E1E9375489C}" dt="2024-08-02T08:25:35.722" v="27" actId="20577"/>
          <ac:spMkLst>
            <pc:docMk/>
            <pc:sldMk cId="3157642328" sldId="271"/>
            <ac:spMk id="3" creationId="{C50C00ED-E19C-0C89-DFC6-367F85073CFB}"/>
          </ac:spMkLst>
        </pc:spChg>
        <pc:spChg chg="add del">
          <ac:chgData name="Eva Düll" userId="S::duell@oekozentrum-nrw.de::86c68517-99cb-4577-b970-5de38278aae5" providerId="AD" clId="Web-{F82D7E82-4696-DB2F-42E5-4E1E9375489C}" dt="2024-08-02T08:20:55.524" v="23"/>
          <ac:spMkLst>
            <pc:docMk/>
            <pc:sldMk cId="3157642328" sldId="271"/>
            <ac:spMk id="7" creationId="{1FFC4E84-F9A4-62C7-EB36-ED265DA2075E}"/>
          </ac:spMkLst>
        </pc:spChg>
        <pc:spChg chg="add">
          <ac:chgData name="Eva Düll" userId="S::duell@oekozentrum-nrw.de::86c68517-99cb-4577-b970-5de38278aae5" providerId="AD" clId="Web-{F82D7E82-4696-DB2F-42E5-4E1E9375489C}" dt="2024-08-02T08:20:56.617" v="24"/>
          <ac:spMkLst>
            <pc:docMk/>
            <pc:sldMk cId="3157642328" sldId="271"/>
            <ac:spMk id="8" creationId="{F96C60E0-FD0A-657E-40D3-65B85E6F5B47}"/>
          </ac:spMkLst>
        </pc:spChg>
        <pc:spChg chg="del mod">
          <ac:chgData name="Eva Düll" userId="S::duell@oekozentrum-nrw.de::86c68517-99cb-4577-b970-5de38278aae5" providerId="AD" clId="Web-{F82D7E82-4696-DB2F-42E5-4E1E9375489C}" dt="2024-08-02T08:20:48.867" v="22"/>
          <ac:spMkLst>
            <pc:docMk/>
            <pc:sldMk cId="3157642328" sldId="271"/>
            <ac:spMk id="9" creationId="{F96C60E0-FD0A-657E-40D3-65B85E6F5B47}"/>
          </ac:spMkLst>
        </pc:spChg>
      </pc:sldChg>
    </pc:docChg>
  </pc:docChgLst>
  <pc:docChgLst>
    <pc:chgData name="Eva Düll" userId="S::duell@oekozentrum-nrw.de::86c68517-99cb-4577-b970-5de38278aae5" providerId="AD" clId="Web-{46A0DD85-1753-7920-EB03-001A788FA8EC}"/>
    <pc:docChg chg="modSld">
      <pc:chgData name="Eva Düll" userId="S::duell@oekozentrum-nrw.de::86c68517-99cb-4577-b970-5de38278aae5" providerId="AD" clId="Web-{46A0DD85-1753-7920-EB03-001A788FA8EC}" dt="2024-07-31T11:58:29.784" v="1"/>
      <pc:docMkLst>
        <pc:docMk/>
      </pc:docMkLst>
      <pc:sldChg chg="mod modShow">
        <pc:chgData name="Eva Düll" userId="S::duell@oekozentrum-nrw.de::86c68517-99cb-4577-b970-5de38278aae5" providerId="AD" clId="Web-{46A0DD85-1753-7920-EB03-001A788FA8EC}" dt="2024-07-31T11:58:29.784" v="1"/>
        <pc:sldMkLst>
          <pc:docMk/>
          <pc:sldMk cId="4032122368" sldId="270"/>
        </pc:sldMkLst>
      </pc:sldChg>
    </pc:docChg>
  </pc:docChgLst>
  <pc:docChgLst>
    <pc:chgData name="markus.taubert@uba.de" userId="S::urn:spo:guest#markus.taubert@uba.de::" providerId="AD" clId="Web-{824F100D-0C41-47CD-6B37-B77B75AF924D}"/>
    <pc:docChg chg="mod modSld">
      <pc:chgData name="markus.taubert@uba.de" userId="S::urn:spo:guest#markus.taubert@uba.de::" providerId="AD" clId="Web-{824F100D-0C41-47CD-6B37-B77B75AF924D}" dt="2024-07-31T11:13:21.450" v="416" actId="20577"/>
      <pc:docMkLst>
        <pc:docMk/>
      </pc:docMkLst>
      <pc:sldChg chg="modSp">
        <pc:chgData name="markus.taubert@uba.de" userId="S::urn:spo:guest#markus.taubert@uba.de::" providerId="AD" clId="Web-{824F100D-0C41-47CD-6B37-B77B75AF924D}" dt="2024-07-31T10:53:53.921" v="269" actId="20577"/>
        <pc:sldMkLst>
          <pc:docMk/>
          <pc:sldMk cId="2412695069" sldId="264"/>
        </pc:sldMkLst>
        <pc:spChg chg="mod">
          <ac:chgData name="markus.taubert@uba.de" userId="S::urn:spo:guest#markus.taubert@uba.de::" providerId="AD" clId="Web-{824F100D-0C41-47CD-6B37-B77B75AF924D}" dt="2024-07-31T10:53:53.921" v="269" actId="20577"/>
          <ac:spMkLst>
            <pc:docMk/>
            <pc:sldMk cId="2412695069" sldId="264"/>
            <ac:spMk id="3" creationId="{C50C00ED-E19C-0C89-DFC6-367F85073CFB}"/>
          </ac:spMkLst>
        </pc:spChg>
      </pc:sldChg>
      <pc:sldChg chg="modSp">
        <pc:chgData name="markus.taubert@uba.de" userId="S::urn:spo:guest#markus.taubert@uba.de::" providerId="AD" clId="Web-{824F100D-0C41-47CD-6B37-B77B75AF924D}" dt="2024-07-31T11:12:25.790" v="414" actId="20577"/>
        <pc:sldMkLst>
          <pc:docMk/>
          <pc:sldMk cId="4032122368" sldId="270"/>
        </pc:sldMkLst>
        <pc:spChg chg="mod">
          <ac:chgData name="markus.taubert@uba.de" userId="S::urn:spo:guest#markus.taubert@uba.de::" providerId="AD" clId="Web-{824F100D-0C41-47CD-6B37-B77B75AF924D}" dt="2024-07-31T10:52:59.121" v="265" actId="20577"/>
          <ac:spMkLst>
            <pc:docMk/>
            <pc:sldMk cId="4032122368" sldId="270"/>
            <ac:spMk id="3" creationId="{D73C61F9-FD50-D503-EC1A-5217F24625A4}"/>
          </ac:spMkLst>
        </pc:spChg>
        <pc:spChg chg="mod">
          <ac:chgData name="markus.taubert@uba.de" userId="S::urn:spo:guest#markus.taubert@uba.de::" providerId="AD" clId="Web-{824F100D-0C41-47CD-6B37-B77B75AF924D}" dt="2024-07-31T11:12:25.790" v="414" actId="20577"/>
          <ac:spMkLst>
            <pc:docMk/>
            <pc:sldMk cId="4032122368" sldId="270"/>
            <ac:spMk id="5" creationId="{C199C53E-3A77-3746-10E4-694F1CC909BB}"/>
          </ac:spMkLst>
        </pc:spChg>
      </pc:sldChg>
      <pc:sldChg chg="modSp">
        <pc:chgData name="markus.taubert@uba.de" userId="S::urn:spo:guest#markus.taubert@uba.de::" providerId="AD" clId="Web-{824F100D-0C41-47CD-6B37-B77B75AF924D}" dt="2024-07-31T11:13:21.450" v="416" actId="20577"/>
        <pc:sldMkLst>
          <pc:docMk/>
          <pc:sldMk cId="3157642328" sldId="271"/>
        </pc:sldMkLst>
        <pc:spChg chg="mod">
          <ac:chgData name="markus.taubert@uba.de" userId="S::urn:spo:guest#markus.taubert@uba.de::" providerId="AD" clId="Web-{824F100D-0C41-47CD-6B37-B77B75AF924D}" dt="2024-07-31T11:13:21.450" v="416" actId="20577"/>
          <ac:spMkLst>
            <pc:docMk/>
            <pc:sldMk cId="3157642328" sldId="271"/>
            <ac:spMk id="3" creationId="{C50C00ED-E19C-0C89-DFC6-367F85073CFB}"/>
          </ac:spMkLst>
        </pc:spChg>
      </pc:sldChg>
    </pc:docChg>
  </pc:docChgLst>
  <pc:docChgLst>
    <pc:chgData name="Eva Düll" userId="S::duell@oekozentrum-nrw.de::86c68517-99cb-4577-b970-5de38278aae5" providerId="AD" clId="Web-{31E455C0-6D6F-FF33-EB3C-216FBE0D1E20}"/>
    <pc:docChg chg="modSld">
      <pc:chgData name="Eva Düll" userId="S::duell@oekozentrum-nrw.de::86c68517-99cb-4577-b970-5de38278aae5" providerId="AD" clId="Web-{31E455C0-6D6F-FF33-EB3C-216FBE0D1E20}" dt="2024-07-31T10:10:48.099" v="328"/>
      <pc:docMkLst>
        <pc:docMk/>
      </pc:docMkLst>
      <pc:sldChg chg="addSp delSp">
        <pc:chgData name="Eva Düll" userId="S::duell@oekozentrum-nrw.de::86c68517-99cb-4577-b970-5de38278aae5" providerId="AD" clId="Web-{31E455C0-6D6F-FF33-EB3C-216FBE0D1E20}" dt="2024-07-31T10:07:00.153" v="314"/>
        <pc:sldMkLst>
          <pc:docMk/>
          <pc:sldMk cId="2099906195" sldId="261"/>
        </pc:sldMkLst>
        <pc:picChg chg="add">
          <ac:chgData name="Eva Düll" userId="S::duell@oekozentrum-nrw.de::86c68517-99cb-4577-b970-5de38278aae5" providerId="AD" clId="Web-{31E455C0-6D6F-FF33-EB3C-216FBE0D1E20}" dt="2024-07-31T10:07:00.153" v="314"/>
          <ac:picMkLst>
            <pc:docMk/>
            <pc:sldMk cId="2099906195" sldId="261"/>
            <ac:picMk id="3" creationId="{6D952093-A794-1CFE-81DB-C1BCF369C85D}"/>
          </ac:picMkLst>
        </pc:picChg>
        <pc:picChg chg="del">
          <ac:chgData name="Eva Düll" userId="S::duell@oekozentrum-nrw.de::86c68517-99cb-4577-b970-5de38278aae5" providerId="AD" clId="Web-{31E455C0-6D6F-FF33-EB3C-216FBE0D1E20}" dt="2024-07-31T10:06:59.653" v="313"/>
          <ac:picMkLst>
            <pc:docMk/>
            <pc:sldMk cId="2099906195" sldId="261"/>
            <ac:picMk id="6" creationId="{541499A7-0B68-FBBC-6A85-0EDD9B31C1D0}"/>
          </ac:picMkLst>
        </pc:picChg>
      </pc:sldChg>
      <pc:sldChg chg="addSp delSp">
        <pc:chgData name="Eva Düll" userId="S::duell@oekozentrum-nrw.de::86c68517-99cb-4577-b970-5de38278aae5" providerId="AD" clId="Web-{31E455C0-6D6F-FF33-EB3C-216FBE0D1E20}" dt="2024-07-31T10:10:40.505" v="327"/>
        <pc:sldMkLst>
          <pc:docMk/>
          <pc:sldMk cId="3032033895" sldId="263"/>
        </pc:sldMkLst>
        <pc:picChg chg="add">
          <ac:chgData name="Eva Düll" userId="S::duell@oekozentrum-nrw.de::86c68517-99cb-4577-b970-5de38278aae5" providerId="AD" clId="Web-{31E455C0-6D6F-FF33-EB3C-216FBE0D1E20}" dt="2024-07-31T10:05:34.775" v="293"/>
          <ac:picMkLst>
            <pc:docMk/>
            <pc:sldMk cId="3032033895" sldId="263"/>
            <ac:picMk id="5" creationId="{B1BC3DAA-D824-13E6-9EDE-636F3EED8105}"/>
          </ac:picMkLst>
        </pc:picChg>
        <pc:picChg chg="del">
          <ac:chgData name="Eva Düll" userId="S::duell@oekozentrum-nrw.de::86c68517-99cb-4577-b970-5de38278aae5" providerId="AD" clId="Web-{31E455C0-6D6F-FF33-EB3C-216FBE0D1E20}" dt="2024-07-31T10:05:34.103" v="292"/>
          <ac:picMkLst>
            <pc:docMk/>
            <pc:sldMk cId="3032033895" sldId="263"/>
            <ac:picMk id="6" creationId="{541499A7-0B68-FBBC-6A85-0EDD9B31C1D0}"/>
          </ac:picMkLst>
        </pc:picChg>
        <pc:cxnChg chg="del">
          <ac:chgData name="Eva Düll" userId="S::duell@oekozentrum-nrw.de::86c68517-99cb-4577-b970-5de38278aae5" providerId="AD" clId="Web-{31E455C0-6D6F-FF33-EB3C-216FBE0D1E20}" dt="2024-07-31T09:53:53.140" v="211"/>
          <ac:cxnSpMkLst>
            <pc:docMk/>
            <pc:sldMk cId="3032033895" sldId="263"/>
            <ac:cxnSpMk id="26" creationId="{3629BC2F-E642-FB70-9FA2-3CDC69DFC1EB}"/>
          </ac:cxnSpMkLst>
        </pc:cxnChg>
        <pc:cxnChg chg="del">
          <ac:chgData name="Eva Düll" userId="S::duell@oekozentrum-nrw.de::86c68517-99cb-4577-b970-5de38278aae5" providerId="AD" clId="Web-{31E455C0-6D6F-FF33-EB3C-216FBE0D1E20}" dt="2024-07-31T09:53:52.327" v="210"/>
          <ac:cxnSpMkLst>
            <pc:docMk/>
            <pc:sldMk cId="3032033895" sldId="263"/>
            <ac:cxnSpMk id="27" creationId="{B4758F68-445B-9756-159C-5F63B866E715}"/>
          </ac:cxnSpMkLst>
        </pc:cxnChg>
        <pc:cxnChg chg="del">
          <ac:chgData name="Eva Düll" userId="S::duell@oekozentrum-nrw.de::86c68517-99cb-4577-b970-5de38278aae5" providerId="AD" clId="Web-{31E455C0-6D6F-FF33-EB3C-216FBE0D1E20}" dt="2024-07-31T09:53:54.312" v="212"/>
          <ac:cxnSpMkLst>
            <pc:docMk/>
            <pc:sldMk cId="3032033895" sldId="263"/>
            <ac:cxnSpMk id="28" creationId="{A34C63D3-0F88-E5AB-FEF7-2D3F12A944A3}"/>
          </ac:cxnSpMkLst>
        </pc:cxnChg>
        <pc:cxnChg chg="del">
          <ac:chgData name="Eva Düll" userId="S::duell@oekozentrum-nrw.de::86c68517-99cb-4577-b970-5de38278aae5" providerId="AD" clId="Web-{31E455C0-6D6F-FF33-EB3C-216FBE0D1E20}" dt="2024-07-31T09:53:55.155" v="213"/>
          <ac:cxnSpMkLst>
            <pc:docMk/>
            <pc:sldMk cId="3032033895" sldId="263"/>
            <ac:cxnSpMk id="29" creationId="{A0BBD307-FE94-274C-1BB1-C0AEACABDC19}"/>
          </ac:cxnSpMkLst>
        </pc:cxnChg>
        <pc:cxnChg chg="del">
          <ac:chgData name="Eva Düll" userId="S::duell@oekozentrum-nrw.de::86c68517-99cb-4577-b970-5de38278aae5" providerId="AD" clId="Web-{31E455C0-6D6F-FF33-EB3C-216FBE0D1E20}" dt="2024-07-31T09:54:04.328" v="221"/>
          <ac:cxnSpMkLst>
            <pc:docMk/>
            <pc:sldMk cId="3032033895" sldId="263"/>
            <ac:cxnSpMk id="31" creationId="{52314733-CF0F-8E3E-4B50-80E8D5EE038A}"/>
          </ac:cxnSpMkLst>
        </pc:cxnChg>
        <pc:cxnChg chg="del">
          <ac:chgData name="Eva Düll" userId="S::duell@oekozentrum-nrw.de::86c68517-99cb-4577-b970-5de38278aae5" providerId="AD" clId="Web-{31E455C0-6D6F-FF33-EB3C-216FBE0D1E20}" dt="2024-07-31T09:54:03.234" v="220"/>
          <ac:cxnSpMkLst>
            <pc:docMk/>
            <pc:sldMk cId="3032033895" sldId="263"/>
            <ac:cxnSpMk id="32" creationId="{7B2258B2-875D-A6A9-8698-2EAF4491D138}"/>
          </ac:cxnSpMkLst>
        </pc:cxnChg>
        <pc:cxnChg chg="del">
          <ac:chgData name="Eva Düll" userId="S::duell@oekozentrum-nrw.de::86c68517-99cb-4577-b970-5de38278aae5" providerId="AD" clId="Web-{31E455C0-6D6F-FF33-EB3C-216FBE0D1E20}" dt="2024-07-31T10:10:40.505" v="327"/>
          <ac:cxnSpMkLst>
            <pc:docMk/>
            <pc:sldMk cId="3032033895" sldId="263"/>
            <ac:cxnSpMk id="33" creationId="{BBA7EEE5-A9F4-6C34-0DDF-466E9407BE32}"/>
          </ac:cxnSpMkLst>
        </pc:cxnChg>
        <pc:cxnChg chg="del">
          <ac:chgData name="Eva Düll" userId="S::duell@oekozentrum-nrw.de::86c68517-99cb-4577-b970-5de38278aae5" providerId="AD" clId="Web-{31E455C0-6D6F-FF33-EB3C-216FBE0D1E20}" dt="2024-07-31T09:53:59.515" v="217"/>
          <ac:cxnSpMkLst>
            <pc:docMk/>
            <pc:sldMk cId="3032033895" sldId="263"/>
            <ac:cxnSpMk id="34" creationId="{4055A767-4719-2D01-C4C6-A457EEA68927}"/>
          </ac:cxnSpMkLst>
        </pc:cxnChg>
        <pc:cxnChg chg="del">
          <ac:chgData name="Eva Düll" userId="S::duell@oekozentrum-nrw.de::86c68517-99cb-4577-b970-5de38278aae5" providerId="AD" clId="Web-{31E455C0-6D6F-FF33-EB3C-216FBE0D1E20}" dt="2024-07-31T09:53:58.952" v="216"/>
          <ac:cxnSpMkLst>
            <pc:docMk/>
            <pc:sldMk cId="3032033895" sldId="263"/>
            <ac:cxnSpMk id="35" creationId="{EC27CA43-0793-3400-788A-A1405A876D4F}"/>
          </ac:cxnSpMkLst>
        </pc:cxnChg>
        <pc:cxnChg chg="del">
          <ac:chgData name="Eva Düll" userId="S::duell@oekozentrum-nrw.de::86c68517-99cb-4577-b970-5de38278aae5" providerId="AD" clId="Web-{31E455C0-6D6F-FF33-EB3C-216FBE0D1E20}" dt="2024-07-31T09:54:02.015" v="219"/>
          <ac:cxnSpMkLst>
            <pc:docMk/>
            <pc:sldMk cId="3032033895" sldId="263"/>
            <ac:cxnSpMk id="38" creationId="{53FED9FD-12DE-8005-6506-774EA4A9CDFC}"/>
          </ac:cxnSpMkLst>
        </pc:cxnChg>
        <pc:cxnChg chg="del">
          <ac:chgData name="Eva Düll" userId="S::duell@oekozentrum-nrw.de::86c68517-99cb-4577-b970-5de38278aae5" providerId="AD" clId="Web-{31E455C0-6D6F-FF33-EB3C-216FBE0D1E20}" dt="2024-07-31T09:54:01.156" v="218"/>
          <ac:cxnSpMkLst>
            <pc:docMk/>
            <pc:sldMk cId="3032033895" sldId="263"/>
            <ac:cxnSpMk id="39" creationId="{D5138710-5A5B-3435-1B88-921471FBC2FE}"/>
          </ac:cxnSpMkLst>
        </pc:cxnChg>
        <pc:cxnChg chg="del">
          <ac:chgData name="Eva Düll" userId="S::duell@oekozentrum-nrw.de::86c68517-99cb-4577-b970-5de38278aae5" providerId="AD" clId="Web-{31E455C0-6D6F-FF33-EB3C-216FBE0D1E20}" dt="2024-07-31T09:53:56.359" v="214"/>
          <ac:cxnSpMkLst>
            <pc:docMk/>
            <pc:sldMk cId="3032033895" sldId="263"/>
            <ac:cxnSpMk id="49" creationId="{F0881B90-AA75-3F59-B041-3A582E977148}"/>
          </ac:cxnSpMkLst>
        </pc:cxnChg>
        <pc:cxnChg chg="del">
          <ac:chgData name="Eva Düll" userId="S::duell@oekozentrum-nrw.de::86c68517-99cb-4577-b970-5de38278aae5" providerId="AD" clId="Web-{31E455C0-6D6F-FF33-EB3C-216FBE0D1E20}" dt="2024-07-31T09:53:57.687" v="215"/>
          <ac:cxnSpMkLst>
            <pc:docMk/>
            <pc:sldMk cId="3032033895" sldId="263"/>
            <ac:cxnSpMk id="50" creationId="{2AD91B07-5928-1012-193A-65057249F996}"/>
          </ac:cxnSpMkLst>
        </pc:cxnChg>
      </pc:sldChg>
      <pc:sldChg chg="addSp delSp modSp">
        <pc:chgData name="Eva Düll" userId="S::duell@oekozentrum-nrw.de::86c68517-99cb-4577-b970-5de38278aae5" providerId="AD" clId="Web-{31E455C0-6D6F-FF33-EB3C-216FBE0D1E20}" dt="2024-07-31T10:10:48.099" v="328"/>
        <pc:sldMkLst>
          <pc:docMk/>
          <pc:sldMk cId="2412695069" sldId="264"/>
        </pc:sldMkLst>
        <pc:spChg chg="mod">
          <ac:chgData name="Eva Düll" userId="S::duell@oekozentrum-nrw.de::86c68517-99cb-4577-b970-5de38278aae5" providerId="AD" clId="Web-{31E455C0-6D6F-FF33-EB3C-216FBE0D1E20}" dt="2024-07-31T10:09:34.846" v="324" actId="1076"/>
          <ac:spMkLst>
            <pc:docMk/>
            <pc:sldMk cId="2412695069" sldId="264"/>
            <ac:spMk id="2" creationId="{FE7E57FA-9642-5DB1-8FEF-1AD3174EC7A2}"/>
          </ac:spMkLst>
        </pc:spChg>
        <pc:spChg chg="mod">
          <ac:chgData name="Eva Düll" userId="S::duell@oekozentrum-nrw.de::86c68517-99cb-4577-b970-5de38278aae5" providerId="AD" clId="Web-{31E455C0-6D6F-FF33-EB3C-216FBE0D1E20}" dt="2024-07-31T09:53:19.670" v="209" actId="20577"/>
          <ac:spMkLst>
            <pc:docMk/>
            <pc:sldMk cId="2412695069" sldId="264"/>
            <ac:spMk id="3" creationId="{C50C00ED-E19C-0C89-DFC6-367F85073CFB}"/>
          </ac:spMkLst>
        </pc:spChg>
        <pc:picChg chg="add">
          <ac:chgData name="Eva Düll" userId="S::duell@oekozentrum-nrw.de::86c68517-99cb-4577-b970-5de38278aae5" providerId="AD" clId="Web-{31E455C0-6D6F-FF33-EB3C-216FBE0D1E20}" dt="2024-07-31T10:05:30.259" v="291"/>
          <ac:picMkLst>
            <pc:docMk/>
            <pc:sldMk cId="2412695069" sldId="264"/>
            <ac:picMk id="7" creationId="{7B318202-6D27-A6F9-4CCF-810651F1BD89}"/>
          </ac:picMkLst>
        </pc:picChg>
        <pc:picChg chg="del">
          <ac:chgData name="Eva Düll" userId="S::duell@oekozentrum-nrw.de::86c68517-99cb-4577-b970-5de38278aae5" providerId="AD" clId="Web-{31E455C0-6D6F-FF33-EB3C-216FBE0D1E20}" dt="2024-07-31T10:05:29.556" v="290"/>
          <ac:picMkLst>
            <pc:docMk/>
            <pc:sldMk cId="2412695069" sldId="264"/>
            <ac:picMk id="8" creationId="{A2884FE9-EBE5-E693-9E39-23A6CDF9D584}"/>
          </ac:picMkLst>
        </pc:picChg>
        <pc:cxnChg chg="add del">
          <ac:chgData name="Eva Düll" userId="S::duell@oekozentrum-nrw.de::86c68517-99cb-4577-b970-5de38278aae5" providerId="AD" clId="Web-{31E455C0-6D6F-FF33-EB3C-216FBE0D1E20}" dt="2024-07-31T10:10:48.099" v="328"/>
          <ac:cxnSpMkLst>
            <pc:docMk/>
            <pc:sldMk cId="2412695069" sldId="264"/>
            <ac:cxnSpMk id="11" creationId="{3D6E3DAD-0FB3-74AC-2809-ABDB055E69BC}"/>
          </ac:cxnSpMkLst>
        </pc:cxnChg>
      </pc:sldChg>
      <pc:sldChg chg="addSp delSp">
        <pc:chgData name="Eva Düll" userId="S::duell@oekozentrum-nrw.de::86c68517-99cb-4577-b970-5de38278aae5" providerId="AD" clId="Web-{31E455C0-6D6F-FF33-EB3C-216FBE0D1E20}" dt="2024-07-31T10:10:32.395" v="325"/>
        <pc:sldMkLst>
          <pc:docMk/>
          <pc:sldMk cId="1664311289" sldId="268"/>
        </pc:sldMkLst>
        <pc:picChg chg="add">
          <ac:chgData name="Eva Düll" userId="S::duell@oekozentrum-nrw.de::86c68517-99cb-4577-b970-5de38278aae5" providerId="AD" clId="Web-{31E455C0-6D6F-FF33-EB3C-216FBE0D1E20}" dt="2024-07-31T10:05:54.760" v="299"/>
          <ac:picMkLst>
            <pc:docMk/>
            <pc:sldMk cId="1664311289" sldId="268"/>
            <ac:picMk id="5" creationId="{72C19C1C-D9B0-9AC7-A238-7A99E26BCB22}"/>
          </ac:picMkLst>
        </pc:picChg>
        <pc:picChg chg="del">
          <ac:chgData name="Eva Düll" userId="S::duell@oekozentrum-nrw.de::86c68517-99cb-4577-b970-5de38278aae5" providerId="AD" clId="Web-{31E455C0-6D6F-FF33-EB3C-216FBE0D1E20}" dt="2024-07-31T10:05:53.682" v="298"/>
          <ac:picMkLst>
            <pc:docMk/>
            <pc:sldMk cId="1664311289" sldId="268"/>
            <ac:picMk id="6" creationId="{541499A7-0B68-FBBC-6A85-0EDD9B31C1D0}"/>
          </ac:picMkLst>
        </pc:picChg>
        <pc:cxnChg chg="add del">
          <ac:chgData name="Eva Düll" userId="S::duell@oekozentrum-nrw.de::86c68517-99cb-4577-b970-5de38278aae5" providerId="AD" clId="Web-{31E455C0-6D6F-FF33-EB3C-216FBE0D1E20}" dt="2024-07-31T10:10:32.395" v="325"/>
          <ac:cxnSpMkLst>
            <pc:docMk/>
            <pc:sldMk cId="1664311289" sldId="268"/>
            <ac:cxnSpMk id="8" creationId="{DE8F8D64-FF00-58C9-2FD2-07ED47622B66}"/>
          </ac:cxnSpMkLst>
        </pc:cxnChg>
      </pc:sldChg>
      <pc:sldChg chg="addSp delSp modSp">
        <pc:chgData name="Eva Düll" userId="S::duell@oekozentrum-nrw.de::86c68517-99cb-4577-b970-5de38278aae5" providerId="AD" clId="Web-{31E455C0-6D6F-FF33-EB3C-216FBE0D1E20}" dt="2024-07-31T10:10:36.692" v="326"/>
        <pc:sldMkLst>
          <pc:docMk/>
          <pc:sldMk cId="4114385406" sldId="269"/>
        </pc:sldMkLst>
        <pc:picChg chg="add del mod">
          <ac:chgData name="Eva Düll" userId="S::duell@oekozentrum-nrw.de::86c68517-99cb-4577-b970-5de38278aae5" providerId="AD" clId="Web-{31E455C0-6D6F-FF33-EB3C-216FBE0D1E20}" dt="2024-07-31T10:04:42.226" v="281"/>
          <ac:picMkLst>
            <pc:docMk/>
            <pc:sldMk cId="4114385406" sldId="269"/>
            <ac:picMk id="3" creationId="{E18ADBDC-7215-6727-01C6-A6E78C0C29A6}"/>
          </ac:picMkLst>
        </pc:picChg>
        <pc:picChg chg="add del mod">
          <ac:chgData name="Eva Düll" userId="S::duell@oekozentrum-nrw.de::86c68517-99cb-4577-b970-5de38278aae5" providerId="AD" clId="Web-{31E455C0-6D6F-FF33-EB3C-216FBE0D1E20}" dt="2024-07-31T10:04:48.554" v="284"/>
          <ac:picMkLst>
            <pc:docMk/>
            <pc:sldMk cId="4114385406" sldId="269"/>
            <ac:picMk id="5" creationId="{05BDB3D3-AD81-3877-4184-A927C235FA28}"/>
          </ac:picMkLst>
        </pc:picChg>
        <pc:picChg chg="del mod">
          <ac:chgData name="Eva Düll" userId="S::duell@oekozentrum-nrw.de::86c68517-99cb-4577-b970-5de38278aae5" providerId="AD" clId="Web-{31E455C0-6D6F-FF33-EB3C-216FBE0D1E20}" dt="2024-07-31T10:04:43.663" v="282"/>
          <ac:picMkLst>
            <pc:docMk/>
            <pc:sldMk cId="4114385406" sldId="269"/>
            <ac:picMk id="6" creationId="{541499A7-0B68-FBBC-6A85-0EDD9B31C1D0}"/>
          </ac:picMkLst>
        </pc:picChg>
        <pc:picChg chg="add del mod">
          <ac:chgData name="Eva Düll" userId="S::duell@oekozentrum-nrw.de::86c68517-99cb-4577-b970-5de38278aae5" providerId="AD" clId="Web-{31E455C0-6D6F-FF33-EB3C-216FBE0D1E20}" dt="2024-07-31T10:05:38.056" v="294"/>
          <ac:picMkLst>
            <pc:docMk/>
            <pc:sldMk cId="4114385406" sldId="269"/>
            <ac:picMk id="7" creationId="{C49154E9-A3F4-12ED-3AB1-54308BEC42A1}"/>
          </ac:picMkLst>
        </pc:picChg>
        <pc:picChg chg="add del mod">
          <ac:chgData name="Eva Düll" userId="S::duell@oekozentrum-nrw.de::86c68517-99cb-4577-b970-5de38278aae5" providerId="AD" clId="Web-{31E455C0-6D6F-FF33-EB3C-216FBE0D1E20}" dt="2024-07-31T10:05:41.462" v="296"/>
          <ac:picMkLst>
            <pc:docMk/>
            <pc:sldMk cId="4114385406" sldId="269"/>
            <ac:picMk id="8" creationId="{9F0028E4-08C4-59F0-E1BF-DC575B43E696}"/>
          </ac:picMkLst>
        </pc:picChg>
        <pc:picChg chg="add">
          <ac:chgData name="Eva Düll" userId="S::duell@oekozentrum-nrw.de::86c68517-99cb-4577-b970-5de38278aae5" providerId="AD" clId="Web-{31E455C0-6D6F-FF33-EB3C-216FBE0D1E20}" dt="2024-07-31T10:05:49.619" v="297"/>
          <ac:picMkLst>
            <pc:docMk/>
            <pc:sldMk cId="4114385406" sldId="269"/>
            <ac:picMk id="10" creationId="{AE1EF60C-097F-E4B5-0192-0BD212E9B162}"/>
          </ac:picMkLst>
        </pc:picChg>
        <pc:cxnChg chg="del">
          <ac:chgData name="Eva Düll" userId="S::duell@oekozentrum-nrw.de::86c68517-99cb-4577-b970-5de38278aae5" providerId="AD" clId="Web-{31E455C0-6D6F-FF33-EB3C-216FBE0D1E20}" dt="2024-07-31T09:54:10.718" v="223"/>
          <ac:cxnSpMkLst>
            <pc:docMk/>
            <pc:sldMk cId="4114385406" sldId="269"/>
            <ac:cxnSpMk id="26" creationId="{3629BC2F-E642-FB70-9FA2-3CDC69DFC1EB}"/>
          </ac:cxnSpMkLst>
        </pc:cxnChg>
        <pc:cxnChg chg="del">
          <ac:chgData name="Eva Düll" userId="S::duell@oekozentrum-nrw.de::86c68517-99cb-4577-b970-5de38278aae5" providerId="AD" clId="Web-{31E455C0-6D6F-FF33-EB3C-216FBE0D1E20}" dt="2024-07-31T09:54:08.890" v="222"/>
          <ac:cxnSpMkLst>
            <pc:docMk/>
            <pc:sldMk cId="4114385406" sldId="269"/>
            <ac:cxnSpMk id="27" creationId="{B4758F68-445B-9756-159C-5F63B866E715}"/>
          </ac:cxnSpMkLst>
        </pc:cxnChg>
        <pc:cxnChg chg="del">
          <ac:chgData name="Eva Düll" userId="S::duell@oekozentrum-nrw.de::86c68517-99cb-4577-b970-5de38278aae5" providerId="AD" clId="Web-{31E455C0-6D6F-FF33-EB3C-216FBE0D1E20}" dt="2024-07-31T09:54:13.594" v="226"/>
          <ac:cxnSpMkLst>
            <pc:docMk/>
            <pc:sldMk cId="4114385406" sldId="269"/>
            <ac:cxnSpMk id="28" creationId="{A34C63D3-0F88-E5AB-FEF7-2D3F12A944A3}"/>
          </ac:cxnSpMkLst>
        </pc:cxnChg>
        <pc:cxnChg chg="del">
          <ac:chgData name="Eva Düll" userId="S::duell@oekozentrum-nrw.de::86c68517-99cb-4577-b970-5de38278aae5" providerId="AD" clId="Web-{31E455C0-6D6F-FF33-EB3C-216FBE0D1E20}" dt="2024-07-31T09:54:14.625" v="227"/>
          <ac:cxnSpMkLst>
            <pc:docMk/>
            <pc:sldMk cId="4114385406" sldId="269"/>
            <ac:cxnSpMk id="29" creationId="{A0BBD307-FE94-274C-1BB1-C0AEACABDC19}"/>
          </ac:cxnSpMkLst>
        </pc:cxnChg>
        <pc:cxnChg chg="del">
          <ac:chgData name="Eva Düll" userId="S::duell@oekozentrum-nrw.de::86c68517-99cb-4577-b970-5de38278aae5" providerId="AD" clId="Web-{31E455C0-6D6F-FF33-EB3C-216FBE0D1E20}" dt="2024-07-31T09:54:17.703" v="230"/>
          <ac:cxnSpMkLst>
            <pc:docMk/>
            <pc:sldMk cId="4114385406" sldId="269"/>
            <ac:cxnSpMk id="31" creationId="{52314733-CF0F-8E3E-4B50-80E8D5EE038A}"/>
          </ac:cxnSpMkLst>
        </pc:cxnChg>
        <pc:cxnChg chg="del">
          <ac:chgData name="Eva Düll" userId="S::duell@oekozentrum-nrw.de::86c68517-99cb-4577-b970-5de38278aae5" providerId="AD" clId="Web-{31E455C0-6D6F-FF33-EB3C-216FBE0D1E20}" dt="2024-07-31T09:54:19.016" v="231"/>
          <ac:cxnSpMkLst>
            <pc:docMk/>
            <pc:sldMk cId="4114385406" sldId="269"/>
            <ac:cxnSpMk id="32" creationId="{7B2258B2-875D-A6A9-8698-2EAF4491D138}"/>
          </ac:cxnSpMkLst>
        </pc:cxnChg>
        <pc:cxnChg chg="del">
          <ac:chgData name="Eva Düll" userId="S::duell@oekozentrum-nrw.de::86c68517-99cb-4577-b970-5de38278aae5" providerId="AD" clId="Web-{31E455C0-6D6F-FF33-EB3C-216FBE0D1E20}" dt="2024-07-31T10:10:36.692" v="326"/>
          <ac:cxnSpMkLst>
            <pc:docMk/>
            <pc:sldMk cId="4114385406" sldId="269"/>
            <ac:cxnSpMk id="33" creationId="{BBA7EEE5-A9F4-6C34-0DDF-466E9407BE32}"/>
          </ac:cxnSpMkLst>
        </pc:cxnChg>
        <pc:cxnChg chg="del">
          <ac:chgData name="Eva Düll" userId="S::duell@oekozentrum-nrw.de::86c68517-99cb-4577-b970-5de38278aae5" providerId="AD" clId="Web-{31E455C0-6D6F-FF33-EB3C-216FBE0D1E20}" dt="2024-07-31T09:54:16.594" v="229"/>
          <ac:cxnSpMkLst>
            <pc:docMk/>
            <pc:sldMk cId="4114385406" sldId="269"/>
            <ac:cxnSpMk id="34" creationId="{4055A767-4719-2D01-C4C6-A457EEA68927}"/>
          </ac:cxnSpMkLst>
        </pc:cxnChg>
        <pc:cxnChg chg="del">
          <ac:chgData name="Eva Düll" userId="S::duell@oekozentrum-nrw.de::86c68517-99cb-4577-b970-5de38278aae5" providerId="AD" clId="Web-{31E455C0-6D6F-FF33-EB3C-216FBE0D1E20}" dt="2024-07-31T09:54:15.797" v="228"/>
          <ac:cxnSpMkLst>
            <pc:docMk/>
            <pc:sldMk cId="4114385406" sldId="269"/>
            <ac:cxnSpMk id="35" creationId="{EC27CA43-0793-3400-788A-A1405A876D4F}"/>
          </ac:cxnSpMkLst>
        </pc:cxnChg>
        <pc:cxnChg chg="del">
          <ac:chgData name="Eva Düll" userId="S::duell@oekozentrum-nrw.de::86c68517-99cb-4577-b970-5de38278aae5" providerId="AD" clId="Web-{31E455C0-6D6F-FF33-EB3C-216FBE0D1E20}" dt="2024-07-31T09:54:21.109" v="233"/>
          <ac:cxnSpMkLst>
            <pc:docMk/>
            <pc:sldMk cId="4114385406" sldId="269"/>
            <ac:cxnSpMk id="38" creationId="{53FED9FD-12DE-8005-6506-774EA4A9CDFC}"/>
          </ac:cxnSpMkLst>
        </pc:cxnChg>
        <pc:cxnChg chg="del">
          <ac:chgData name="Eva Düll" userId="S::duell@oekozentrum-nrw.de::86c68517-99cb-4577-b970-5de38278aae5" providerId="AD" clId="Web-{31E455C0-6D6F-FF33-EB3C-216FBE0D1E20}" dt="2024-07-31T09:54:20.313" v="232"/>
          <ac:cxnSpMkLst>
            <pc:docMk/>
            <pc:sldMk cId="4114385406" sldId="269"/>
            <ac:cxnSpMk id="39" creationId="{D5138710-5A5B-3435-1B88-921471FBC2FE}"/>
          </ac:cxnSpMkLst>
        </pc:cxnChg>
        <pc:cxnChg chg="del">
          <ac:chgData name="Eva Düll" userId="S::duell@oekozentrum-nrw.de::86c68517-99cb-4577-b970-5de38278aae5" providerId="AD" clId="Web-{31E455C0-6D6F-FF33-EB3C-216FBE0D1E20}" dt="2024-07-31T09:54:12.359" v="225"/>
          <ac:cxnSpMkLst>
            <pc:docMk/>
            <pc:sldMk cId="4114385406" sldId="269"/>
            <ac:cxnSpMk id="49" creationId="{F0881B90-AA75-3F59-B041-3A582E977148}"/>
          </ac:cxnSpMkLst>
        </pc:cxnChg>
        <pc:cxnChg chg="del">
          <ac:chgData name="Eva Düll" userId="S::duell@oekozentrum-nrw.de::86c68517-99cb-4577-b970-5de38278aae5" providerId="AD" clId="Web-{31E455C0-6D6F-FF33-EB3C-216FBE0D1E20}" dt="2024-07-31T09:54:11.718" v="224"/>
          <ac:cxnSpMkLst>
            <pc:docMk/>
            <pc:sldMk cId="4114385406" sldId="269"/>
            <ac:cxnSpMk id="50" creationId="{2AD91B07-5928-1012-193A-65057249F996}"/>
          </ac:cxnSpMkLst>
        </pc:cxnChg>
      </pc:sldChg>
      <pc:sldChg chg="addSp delSp modSp">
        <pc:chgData name="Eva Düll" userId="S::duell@oekozentrum-nrw.de::86c68517-99cb-4577-b970-5de38278aae5" providerId="AD" clId="Web-{31E455C0-6D6F-FF33-EB3C-216FBE0D1E20}" dt="2024-07-31T10:07:49.920" v="317"/>
        <pc:sldMkLst>
          <pc:docMk/>
          <pc:sldMk cId="4032122368" sldId="270"/>
        </pc:sldMkLst>
        <pc:spChg chg="mod">
          <ac:chgData name="Eva Düll" userId="S::duell@oekozentrum-nrw.de::86c68517-99cb-4577-b970-5de38278aae5" providerId="AD" clId="Web-{31E455C0-6D6F-FF33-EB3C-216FBE0D1E20}" dt="2024-07-31T09:51:12.915" v="201" actId="14100"/>
          <ac:spMkLst>
            <pc:docMk/>
            <pc:sldMk cId="4032122368" sldId="270"/>
            <ac:spMk id="3" creationId="{D73C61F9-FD50-D503-EC1A-5217F24625A4}"/>
          </ac:spMkLst>
        </pc:spChg>
        <pc:spChg chg="add del mod">
          <ac:chgData name="Eva Düll" userId="S::duell@oekozentrum-nrw.de::86c68517-99cb-4577-b970-5de38278aae5" providerId="AD" clId="Web-{31E455C0-6D6F-FF33-EB3C-216FBE0D1E20}" dt="2024-07-31T10:00:01.731" v="273" actId="20577"/>
          <ac:spMkLst>
            <pc:docMk/>
            <pc:sldMk cId="4032122368" sldId="270"/>
            <ac:spMk id="5" creationId="{C199C53E-3A77-3746-10E4-694F1CC909BB}"/>
          </ac:spMkLst>
        </pc:spChg>
        <pc:picChg chg="add">
          <ac:chgData name="Eva Düll" userId="S::duell@oekozentrum-nrw.de::86c68517-99cb-4577-b970-5de38278aae5" providerId="AD" clId="Web-{31E455C0-6D6F-FF33-EB3C-216FBE0D1E20}" dt="2024-07-31T10:07:49.920" v="317"/>
          <ac:picMkLst>
            <pc:docMk/>
            <pc:sldMk cId="4032122368" sldId="270"/>
            <ac:picMk id="4" creationId="{4D7D0E13-EC49-4157-2C87-2132B8A95CE9}"/>
          </ac:picMkLst>
        </pc:picChg>
      </pc:sldChg>
      <pc:sldChg chg="addSp delSp modSp">
        <pc:chgData name="Eva Düll" userId="S::duell@oekozentrum-nrw.de::86c68517-99cb-4577-b970-5de38278aae5" providerId="AD" clId="Web-{31E455C0-6D6F-FF33-EB3C-216FBE0D1E20}" dt="2024-07-31T10:06:40.730" v="310" actId="14100"/>
        <pc:sldMkLst>
          <pc:docMk/>
          <pc:sldMk cId="3157642328" sldId="271"/>
        </pc:sldMkLst>
        <pc:spChg chg="del">
          <ac:chgData name="Eva Düll" userId="S::duell@oekozentrum-nrw.de::86c68517-99cb-4577-b970-5de38278aae5" providerId="AD" clId="Web-{31E455C0-6D6F-FF33-EB3C-216FBE0D1E20}" dt="2024-07-31T09:56:00.769" v="248"/>
          <ac:spMkLst>
            <pc:docMk/>
            <pc:sldMk cId="3157642328" sldId="271"/>
            <ac:spMk id="5" creationId="{FE04D7CD-79E0-6D7D-8EDD-F8FDAA7F9B1E}"/>
          </ac:spMkLst>
        </pc:spChg>
        <pc:picChg chg="mod modCrop">
          <ac:chgData name="Eva Düll" userId="S::duell@oekozentrum-nrw.de::86c68517-99cb-4577-b970-5de38278aae5" providerId="AD" clId="Web-{31E455C0-6D6F-FF33-EB3C-216FBE0D1E20}" dt="2024-07-31T10:06:40.730" v="310" actId="14100"/>
          <ac:picMkLst>
            <pc:docMk/>
            <pc:sldMk cId="3157642328" sldId="271"/>
            <ac:picMk id="4" creationId="{7983B4B7-F5E3-51FA-C8A8-51398869F16D}"/>
          </ac:picMkLst>
        </pc:picChg>
        <pc:picChg chg="del">
          <ac:chgData name="Eva Düll" userId="S::duell@oekozentrum-nrw.de::86c68517-99cb-4577-b970-5de38278aae5" providerId="AD" clId="Web-{31E455C0-6D6F-FF33-EB3C-216FBE0D1E20}" dt="2024-07-31T10:05:58.401" v="300"/>
          <ac:picMkLst>
            <pc:docMk/>
            <pc:sldMk cId="3157642328" sldId="271"/>
            <ac:picMk id="8" creationId="{A2884FE9-EBE5-E693-9E39-23A6CDF9D584}"/>
          </ac:picMkLst>
        </pc:picChg>
        <pc:picChg chg="add">
          <ac:chgData name="Eva Düll" userId="S::duell@oekozentrum-nrw.de::86c68517-99cb-4577-b970-5de38278aae5" providerId="AD" clId="Web-{31E455C0-6D6F-FF33-EB3C-216FBE0D1E20}" dt="2024-07-31T10:05:59.041" v="301"/>
          <ac:picMkLst>
            <pc:docMk/>
            <pc:sldMk cId="3157642328" sldId="271"/>
            <ac:picMk id="10" creationId="{17ECC244-05B2-C605-DC27-1B3B3B6A761E}"/>
          </ac:picMkLst>
        </pc:picChg>
        <pc:cxnChg chg="add">
          <ac:chgData name="Eva Düll" userId="S::duell@oekozentrum-nrw.de::86c68517-99cb-4577-b970-5de38278aae5" providerId="AD" clId="Web-{31E455C0-6D6F-FF33-EB3C-216FBE0D1E20}" dt="2024-07-31T10:06:13.214" v="304"/>
          <ac:cxnSpMkLst>
            <pc:docMk/>
            <pc:sldMk cId="3157642328" sldId="271"/>
            <ac:cxnSpMk id="12" creationId="{BDD80FD5-691F-83FD-39A8-482E9FEC7BE3}"/>
          </ac:cxnSpMkLst>
        </pc:cxnChg>
      </pc:sldChg>
      <pc:sldChg chg="addSp delSp modSp">
        <pc:chgData name="Eva Düll" userId="S::duell@oekozentrum-nrw.de::86c68517-99cb-4577-b970-5de38278aae5" providerId="AD" clId="Web-{31E455C0-6D6F-FF33-EB3C-216FBE0D1E20}" dt="2024-07-31T10:06:05.713" v="303"/>
        <pc:sldMkLst>
          <pc:docMk/>
          <pc:sldMk cId="2198574384" sldId="272"/>
        </pc:sldMkLst>
        <pc:picChg chg="del">
          <ac:chgData name="Eva Düll" userId="S::duell@oekozentrum-nrw.de::86c68517-99cb-4577-b970-5de38278aae5" providerId="AD" clId="Web-{31E455C0-6D6F-FF33-EB3C-216FBE0D1E20}" dt="2024-07-31T10:06:04.245" v="302"/>
          <ac:picMkLst>
            <pc:docMk/>
            <pc:sldMk cId="2198574384" sldId="272"/>
            <ac:picMk id="6" creationId="{541499A7-0B68-FBBC-6A85-0EDD9B31C1D0}"/>
          </ac:picMkLst>
        </pc:picChg>
        <pc:picChg chg="mod modCrop">
          <ac:chgData name="Eva Düll" userId="S::duell@oekozentrum-nrw.de::86c68517-99cb-4577-b970-5de38278aae5" providerId="AD" clId="Web-{31E455C0-6D6F-FF33-EB3C-216FBE0D1E20}" dt="2024-07-31T09:55:10.627" v="247"/>
          <ac:picMkLst>
            <pc:docMk/>
            <pc:sldMk cId="2198574384" sldId="272"/>
            <ac:picMk id="10" creationId="{2B2942D6-9720-28A5-8104-AA2BD8B6C4CA}"/>
          </ac:picMkLst>
        </pc:picChg>
        <pc:picChg chg="add">
          <ac:chgData name="Eva Düll" userId="S::duell@oekozentrum-nrw.de::86c68517-99cb-4577-b970-5de38278aae5" providerId="AD" clId="Web-{31E455C0-6D6F-FF33-EB3C-216FBE0D1E20}" dt="2024-07-31T10:06:05.713" v="303"/>
          <ac:picMkLst>
            <pc:docMk/>
            <pc:sldMk cId="2198574384" sldId="272"/>
            <ac:picMk id="11" creationId="{D3B2CC63-A8C8-F8E4-D5FD-B10AAA0A7A9E}"/>
          </ac:picMkLst>
        </pc:picChg>
        <pc:cxnChg chg="del">
          <ac:chgData name="Eva Düll" userId="S::duell@oekozentrum-nrw.de::86c68517-99cb-4577-b970-5de38278aae5" providerId="AD" clId="Web-{31E455C0-6D6F-FF33-EB3C-216FBE0D1E20}" dt="2024-07-31T09:54:31.235" v="234"/>
          <ac:cxnSpMkLst>
            <pc:docMk/>
            <pc:sldMk cId="2198574384" sldId="272"/>
            <ac:cxnSpMk id="26" creationId="{3629BC2F-E642-FB70-9FA2-3CDC69DFC1EB}"/>
          </ac:cxnSpMkLst>
        </pc:cxnChg>
        <pc:cxnChg chg="del">
          <ac:chgData name="Eva Düll" userId="S::duell@oekozentrum-nrw.de::86c68517-99cb-4577-b970-5de38278aae5" providerId="AD" clId="Web-{31E455C0-6D6F-FF33-EB3C-216FBE0D1E20}" dt="2024-07-31T09:54:32.360" v="235"/>
          <ac:cxnSpMkLst>
            <pc:docMk/>
            <pc:sldMk cId="2198574384" sldId="272"/>
            <ac:cxnSpMk id="27" creationId="{B4758F68-445B-9756-159C-5F63B866E715}"/>
          </ac:cxnSpMkLst>
        </pc:cxnChg>
        <pc:cxnChg chg="del">
          <ac:chgData name="Eva Düll" userId="S::duell@oekozentrum-nrw.de::86c68517-99cb-4577-b970-5de38278aae5" providerId="AD" clId="Web-{31E455C0-6D6F-FF33-EB3C-216FBE0D1E20}" dt="2024-07-31T09:56:06.848" v="250"/>
          <ac:cxnSpMkLst>
            <pc:docMk/>
            <pc:sldMk cId="2198574384" sldId="272"/>
            <ac:cxnSpMk id="28" creationId="{A34C63D3-0F88-E5AB-FEF7-2D3F12A944A3}"/>
          </ac:cxnSpMkLst>
        </pc:cxnChg>
        <pc:cxnChg chg="del">
          <ac:chgData name="Eva Düll" userId="S::duell@oekozentrum-nrw.de::86c68517-99cb-4577-b970-5de38278aae5" providerId="AD" clId="Web-{31E455C0-6D6F-FF33-EB3C-216FBE0D1E20}" dt="2024-07-31T09:56:05.660" v="249"/>
          <ac:cxnSpMkLst>
            <pc:docMk/>
            <pc:sldMk cId="2198574384" sldId="272"/>
            <ac:cxnSpMk id="29" creationId="{A0BBD307-FE94-274C-1BB1-C0AEACABDC19}"/>
          </ac:cxnSpMkLst>
        </pc:cxnChg>
        <pc:cxnChg chg="del">
          <ac:chgData name="Eva Düll" userId="S::duell@oekozentrum-nrw.de::86c68517-99cb-4577-b970-5de38278aae5" providerId="AD" clId="Web-{31E455C0-6D6F-FF33-EB3C-216FBE0D1E20}" dt="2024-07-31T09:56:10.317" v="252"/>
          <ac:cxnSpMkLst>
            <pc:docMk/>
            <pc:sldMk cId="2198574384" sldId="272"/>
            <ac:cxnSpMk id="31" creationId="{52314733-CF0F-8E3E-4B50-80E8D5EE038A}"/>
          </ac:cxnSpMkLst>
        </pc:cxnChg>
        <pc:cxnChg chg="del">
          <ac:chgData name="Eva Düll" userId="S::duell@oekozentrum-nrw.de::86c68517-99cb-4577-b970-5de38278aae5" providerId="AD" clId="Web-{31E455C0-6D6F-FF33-EB3C-216FBE0D1E20}" dt="2024-07-31T09:56:07.957" v="251"/>
          <ac:cxnSpMkLst>
            <pc:docMk/>
            <pc:sldMk cId="2198574384" sldId="272"/>
            <ac:cxnSpMk id="32" creationId="{7B2258B2-875D-A6A9-8698-2EAF4491D138}"/>
          </ac:cxnSpMkLst>
        </pc:cxnChg>
        <pc:cxnChg chg="del">
          <ac:chgData name="Eva Düll" userId="S::duell@oekozentrum-nrw.de::86c68517-99cb-4577-b970-5de38278aae5" providerId="AD" clId="Web-{31E455C0-6D6F-FF33-EB3C-216FBE0D1E20}" dt="2024-07-31T09:54:39.235" v="239"/>
          <ac:cxnSpMkLst>
            <pc:docMk/>
            <pc:sldMk cId="2198574384" sldId="272"/>
            <ac:cxnSpMk id="34" creationId="{4055A767-4719-2D01-C4C6-A457EEA68927}"/>
          </ac:cxnSpMkLst>
        </pc:cxnChg>
        <pc:cxnChg chg="del">
          <ac:chgData name="Eva Düll" userId="S::duell@oekozentrum-nrw.de::86c68517-99cb-4577-b970-5de38278aae5" providerId="AD" clId="Web-{31E455C0-6D6F-FF33-EB3C-216FBE0D1E20}" dt="2024-07-31T09:54:38.563" v="238"/>
          <ac:cxnSpMkLst>
            <pc:docMk/>
            <pc:sldMk cId="2198574384" sldId="272"/>
            <ac:cxnSpMk id="35" creationId="{EC27CA43-0793-3400-788A-A1405A876D4F}"/>
          </ac:cxnSpMkLst>
        </pc:cxnChg>
        <pc:cxnChg chg="del">
          <ac:chgData name="Eva Düll" userId="S::duell@oekozentrum-nrw.de::86c68517-99cb-4577-b970-5de38278aae5" providerId="AD" clId="Web-{31E455C0-6D6F-FF33-EB3C-216FBE0D1E20}" dt="2024-07-31T09:54:41.954" v="241"/>
          <ac:cxnSpMkLst>
            <pc:docMk/>
            <pc:sldMk cId="2198574384" sldId="272"/>
            <ac:cxnSpMk id="38" creationId="{53FED9FD-12DE-8005-6506-774EA4A9CDFC}"/>
          </ac:cxnSpMkLst>
        </pc:cxnChg>
        <pc:cxnChg chg="del">
          <ac:chgData name="Eva Düll" userId="S::duell@oekozentrum-nrw.de::86c68517-99cb-4577-b970-5de38278aae5" providerId="AD" clId="Web-{31E455C0-6D6F-FF33-EB3C-216FBE0D1E20}" dt="2024-07-31T09:54:40.626" v="240"/>
          <ac:cxnSpMkLst>
            <pc:docMk/>
            <pc:sldMk cId="2198574384" sldId="272"/>
            <ac:cxnSpMk id="39" creationId="{D5138710-5A5B-3435-1B88-921471FBC2FE}"/>
          </ac:cxnSpMkLst>
        </pc:cxnChg>
        <pc:cxnChg chg="del">
          <ac:chgData name="Eva Düll" userId="S::duell@oekozentrum-nrw.de::86c68517-99cb-4577-b970-5de38278aae5" providerId="AD" clId="Web-{31E455C0-6D6F-FF33-EB3C-216FBE0D1E20}" dt="2024-07-31T09:54:34.657" v="237"/>
          <ac:cxnSpMkLst>
            <pc:docMk/>
            <pc:sldMk cId="2198574384" sldId="272"/>
            <ac:cxnSpMk id="49" creationId="{F0881B90-AA75-3F59-B041-3A582E977148}"/>
          </ac:cxnSpMkLst>
        </pc:cxnChg>
        <pc:cxnChg chg="del">
          <ac:chgData name="Eva Düll" userId="S::duell@oekozentrum-nrw.de::86c68517-99cb-4577-b970-5de38278aae5" providerId="AD" clId="Web-{31E455C0-6D6F-FF33-EB3C-216FBE0D1E20}" dt="2024-07-31T09:54:33.329" v="236"/>
          <ac:cxnSpMkLst>
            <pc:docMk/>
            <pc:sldMk cId="2198574384" sldId="272"/>
            <ac:cxnSpMk id="50" creationId="{2AD91B07-5928-1012-193A-65057249F996}"/>
          </ac:cxnSpMkLst>
        </pc:cxnChg>
      </pc:sldChg>
      <pc:sldChg chg="addSp delSp">
        <pc:chgData name="Eva Düll" userId="S::duell@oekozentrum-nrw.de::86c68517-99cb-4577-b970-5de38278aae5" providerId="AD" clId="Web-{31E455C0-6D6F-FF33-EB3C-216FBE0D1E20}" dt="2024-07-31T10:06:56.356" v="312"/>
        <pc:sldMkLst>
          <pc:docMk/>
          <pc:sldMk cId="1581597746" sldId="273"/>
        </pc:sldMkLst>
        <pc:picChg chg="del">
          <ac:chgData name="Eva Düll" userId="S::duell@oekozentrum-nrw.de::86c68517-99cb-4577-b970-5de38278aae5" providerId="AD" clId="Web-{31E455C0-6D6F-FF33-EB3C-216FBE0D1E20}" dt="2024-07-31T10:06:55.809" v="311"/>
          <ac:picMkLst>
            <pc:docMk/>
            <pc:sldMk cId="1581597746" sldId="273"/>
            <ac:picMk id="6" creationId="{541499A7-0B68-FBBC-6A85-0EDD9B31C1D0}"/>
          </ac:picMkLst>
        </pc:picChg>
        <pc:picChg chg="add">
          <ac:chgData name="Eva Düll" userId="S::duell@oekozentrum-nrw.de::86c68517-99cb-4577-b970-5de38278aae5" providerId="AD" clId="Web-{31E455C0-6D6F-FF33-EB3C-216FBE0D1E20}" dt="2024-07-31T10:06:56.356" v="312"/>
          <ac:picMkLst>
            <pc:docMk/>
            <pc:sldMk cId="1581597746" sldId="273"/>
            <ac:picMk id="8" creationId="{46FC3043-7E7F-71DF-CD37-7E2E6D8AF01F}"/>
          </ac:picMkLst>
        </pc:picChg>
        <pc:cxnChg chg="del">
          <ac:chgData name="Eva Düll" userId="S::duell@oekozentrum-nrw.de::86c68517-99cb-4577-b970-5de38278aae5" providerId="AD" clId="Web-{31E455C0-6D6F-FF33-EB3C-216FBE0D1E20}" dt="2024-07-31T09:56:19.489" v="254"/>
          <ac:cxnSpMkLst>
            <pc:docMk/>
            <pc:sldMk cId="1581597746" sldId="273"/>
            <ac:cxnSpMk id="26" creationId="{3629BC2F-E642-FB70-9FA2-3CDC69DFC1EB}"/>
          </ac:cxnSpMkLst>
        </pc:cxnChg>
        <pc:cxnChg chg="del">
          <ac:chgData name="Eva Düll" userId="S::duell@oekozentrum-nrw.de::86c68517-99cb-4577-b970-5de38278aae5" providerId="AD" clId="Web-{31E455C0-6D6F-FF33-EB3C-216FBE0D1E20}" dt="2024-07-31T09:56:18.098" v="253"/>
          <ac:cxnSpMkLst>
            <pc:docMk/>
            <pc:sldMk cId="1581597746" sldId="273"/>
            <ac:cxnSpMk id="27" creationId="{B4758F68-445B-9756-159C-5F63B866E715}"/>
          </ac:cxnSpMkLst>
        </pc:cxnChg>
        <pc:cxnChg chg="del">
          <ac:chgData name="Eva Düll" userId="S::duell@oekozentrum-nrw.de::86c68517-99cb-4577-b970-5de38278aae5" providerId="AD" clId="Web-{31E455C0-6D6F-FF33-EB3C-216FBE0D1E20}" dt="2024-07-31T09:56:29.974" v="264"/>
          <ac:cxnSpMkLst>
            <pc:docMk/>
            <pc:sldMk cId="1581597746" sldId="273"/>
            <ac:cxnSpMk id="28" creationId="{A34C63D3-0F88-E5AB-FEF7-2D3F12A944A3}"/>
          </ac:cxnSpMkLst>
        </pc:cxnChg>
        <pc:cxnChg chg="del">
          <ac:chgData name="Eva Düll" userId="S::duell@oekozentrum-nrw.de::86c68517-99cb-4577-b970-5de38278aae5" providerId="AD" clId="Web-{31E455C0-6D6F-FF33-EB3C-216FBE0D1E20}" dt="2024-07-31T09:56:28.895" v="263"/>
          <ac:cxnSpMkLst>
            <pc:docMk/>
            <pc:sldMk cId="1581597746" sldId="273"/>
            <ac:cxnSpMk id="29" creationId="{A0BBD307-FE94-274C-1BB1-C0AEACABDC19}"/>
          </ac:cxnSpMkLst>
        </pc:cxnChg>
        <pc:cxnChg chg="del">
          <ac:chgData name="Eva Düll" userId="S::duell@oekozentrum-nrw.de::86c68517-99cb-4577-b970-5de38278aae5" providerId="AD" clId="Web-{31E455C0-6D6F-FF33-EB3C-216FBE0D1E20}" dt="2024-07-31T09:56:27.505" v="262"/>
          <ac:cxnSpMkLst>
            <pc:docMk/>
            <pc:sldMk cId="1581597746" sldId="273"/>
            <ac:cxnSpMk id="31" creationId="{52314733-CF0F-8E3E-4B50-80E8D5EE038A}"/>
          </ac:cxnSpMkLst>
        </pc:cxnChg>
        <pc:cxnChg chg="del">
          <ac:chgData name="Eva Düll" userId="S::duell@oekozentrum-nrw.de::86c68517-99cb-4577-b970-5de38278aae5" providerId="AD" clId="Web-{31E455C0-6D6F-FF33-EB3C-216FBE0D1E20}" dt="2024-07-31T09:56:26.458" v="261"/>
          <ac:cxnSpMkLst>
            <pc:docMk/>
            <pc:sldMk cId="1581597746" sldId="273"/>
            <ac:cxnSpMk id="32" creationId="{7B2258B2-875D-A6A9-8698-2EAF4491D138}"/>
          </ac:cxnSpMkLst>
        </pc:cxnChg>
        <pc:cxnChg chg="del">
          <ac:chgData name="Eva Düll" userId="S::duell@oekozentrum-nrw.de::86c68517-99cb-4577-b970-5de38278aae5" providerId="AD" clId="Web-{31E455C0-6D6F-FF33-EB3C-216FBE0D1E20}" dt="2024-07-31T09:56:22.786" v="258"/>
          <ac:cxnSpMkLst>
            <pc:docMk/>
            <pc:sldMk cId="1581597746" sldId="273"/>
            <ac:cxnSpMk id="34" creationId="{4055A767-4719-2D01-C4C6-A457EEA68927}"/>
          </ac:cxnSpMkLst>
        </pc:cxnChg>
        <pc:cxnChg chg="del">
          <ac:chgData name="Eva Düll" userId="S::duell@oekozentrum-nrw.de::86c68517-99cb-4577-b970-5de38278aae5" providerId="AD" clId="Web-{31E455C0-6D6F-FF33-EB3C-216FBE0D1E20}" dt="2024-07-31T09:56:22.067" v="257"/>
          <ac:cxnSpMkLst>
            <pc:docMk/>
            <pc:sldMk cId="1581597746" sldId="273"/>
            <ac:cxnSpMk id="35" creationId="{EC27CA43-0793-3400-788A-A1405A876D4F}"/>
          </ac:cxnSpMkLst>
        </pc:cxnChg>
        <pc:cxnChg chg="del">
          <ac:chgData name="Eva Düll" userId="S::duell@oekozentrum-nrw.de::86c68517-99cb-4577-b970-5de38278aae5" providerId="AD" clId="Web-{31E455C0-6D6F-FF33-EB3C-216FBE0D1E20}" dt="2024-07-31T09:56:24.864" v="260"/>
          <ac:cxnSpMkLst>
            <pc:docMk/>
            <pc:sldMk cId="1581597746" sldId="273"/>
            <ac:cxnSpMk id="38" creationId="{53FED9FD-12DE-8005-6506-774EA4A9CDFC}"/>
          </ac:cxnSpMkLst>
        </pc:cxnChg>
        <pc:cxnChg chg="del">
          <ac:chgData name="Eva Düll" userId="S::duell@oekozentrum-nrw.de::86c68517-99cb-4577-b970-5de38278aae5" providerId="AD" clId="Web-{31E455C0-6D6F-FF33-EB3C-216FBE0D1E20}" dt="2024-07-31T09:56:23.973" v="259"/>
          <ac:cxnSpMkLst>
            <pc:docMk/>
            <pc:sldMk cId="1581597746" sldId="273"/>
            <ac:cxnSpMk id="39" creationId="{D5138710-5A5B-3435-1B88-921471FBC2FE}"/>
          </ac:cxnSpMkLst>
        </pc:cxnChg>
        <pc:cxnChg chg="del">
          <ac:chgData name="Eva Düll" userId="S::duell@oekozentrum-nrw.de::86c68517-99cb-4577-b970-5de38278aae5" providerId="AD" clId="Web-{31E455C0-6D6F-FF33-EB3C-216FBE0D1E20}" dt="2024-07-31T09:56:21.176" v="256"/>
          <ac:cxnSpMkLst>
            <pc:docMk/>
            <pc:sldMk cId="1581597746" sldId="273"/>
            <ac:cxnSpMk id="49" creationId="{F0881B90-AA75-3F59-B041-3A582E977148}"/>
          </ac:cxnSpMkLst>
        </pc:cxnChg>
        <pc:cxnChg chg="del">
          <ac:chgData name="Eva Düll" userId="S::duell@oekozentrum-nrw.de::86c68517-99cb-4577-b970-5de38278aae5" providerId="AD" clId="Web-{31E455C0-6D6F-FF33-EB3C-216FBE0D1E20}" dt="2024-07-31T09:56:20.598" v="255"/>
          <ac:cxnSpMkLst>
            <pc:docMk/>
            <pc:sldMk cId="1581597746" sldId="273"/>
            <ac:cxnSpMk id="50" creationId="{2AD91B07-5928-1012-193A-65057249F996}"/>
          </ac:cxnSpMkLst>
        </pc:cxnChg>
      </pc:sldChg>
    </pc:docChg>
  </pc:docChgLst>
  <pc:docChgLst>
    <pc:chgData name="Thomas Rühle" userId="ad14374b-dd8d-44fb-b507-a0795713427e" providerId="ADAL" clId="{4C911307-EDA8-4D79-BD8D-C6569953BA6A}"/>
    <pc:docChg chg="custSel modSld">
      <pc:chgData name="Thomas Rühle" userId="ad14374b-dd8d-44fb-b507-a0795713427e" providerId="ADAL" clId="{4C911307-EDA8-4D79-BD8D-C6569953BA6A}" dt="2024-08-05T13:53:35.495" v="60" actId="20577"/>
      <pc:docMkLst>
        <pc:docMk/>
      </pc:docMkLst>
      <pc:sldChg chg="modSp mod">
        <pc:chgData name="Thomas Rühle" userId="ad14374b-dd8d-44fb-b507-a0795713427e" providerId="ADAL" clId="{4C911307-EDA8-4D79-BD8D-C6569953BA6A}" dt="2024-08-05T13:53:35.495" v="60" actId="20577"/>
        <pc:sldMkLst>
          <pc:docMk/>
          <pc:sldMk cId="2758502913" sldId="274"/>
        </pc:sldMkLst>
        <pc:spChg chg="mod">
          <ac:chgData name="Thomas Rühle" userId="ad14374b-dd8d-44fb-b507-a0795713427e" providerId="ADAL" clId="{4C911307-EDA8-4D79-BD8D-C6569953BA6A}" dt="2024-08-05T13:53:35.495" v="60" actId="20577"/>
          <ac:spMkLst>
            <pc:docMk/>
            <pc:sldMk cId="2758502913" sldId="274"/>
            <ac:spMk id="2" creationId="{5490339F-1581-8FD6-8CF6-0470515DCE1C}"/>
          </ac:spMkLst>
        </pc:spChg>
      </pc:sldChg>
    </pc:docChg>
  </pc:docChgLst>
  <pc:docChgLst>
    <pc:chgData name="Eva Düll" userId="S::duell@oekozentrum-nrw.de::86c68517-99cb-4577-b970-5de38278aae5" providerId="AD" clId="Web-{83D27900-6F6B-D3C0-C82E-E43F7D2A3701}"/>
    <pc:docChg chg="modSld">
      <pc:chgData name="Eva Düll" userId="S::duell@oekozentrum-nrw.de::86c68517-99cb-4577-b970-5de38278aae5" providerId="AD" clId="Web-{83D27900-6F6B-D3C0-C82E-E43F7D2A3701}" dt="2024-07-31T12:47:31.614" v="4" actId="20577"/>
      <pc:docMkLst>
        <pc:docMk/>
      </pc:docMkLst>
      <pc:sldChg chg="modSp">
        <pc:chgData name="Eva Düll" userId="S::duell@oekozentrum-nrw.de::86c68517-99cb-4577-b970-5de38278aae5" providerId="AD" clId="Web-{83D27900-6F6B-D3C0-C82E-E43F7D2A3701}" dt="2024-07-31T12:47:31.614" v="4" actId="20577"/>
        <pc:sldMkLst>
          <pc:docMk/>
          <pc:sldMk cId="4032122368" sldId="270"/>
        </pc:sldMkLst>
        <pc:spChg chg="mod">
          <ac:chgData name="Eva Düll" userId="S::duell@oekozentrum-nrw.de::86c68517-99cb-4577-b970-5de38278aae5" providerId="AD" clId="Web-{83D27900-6F6B-D3C0-C82E-E43F7D2A3701}" dt="2024-07-31T12:47:31.614" v="4" actId="20577"/>
          <ac:spMkLst>
            <pc:docMk/>
            <pc:sldMk cId="4032122368" sldId="270"/>
            <ac:spMk id="3" creationId="{D73C61F9-FD50-D503-EC1A-5217F24625A4}"/>
          </ac:spMkLst>
        </pc:spChg>
      </pc:sldChg>
    </pc:docChg>
  </pc:docChgLst>
  <pc:docChgLst>
    <pc:chgData name="Eva Düll" userId="S::duell@oekozentrum-nrw.de::86c68517-99cb-4577-b970-5de38278aae5" providerId="AD" clId="Web-{8B39AF62-7605-53E1-42BC-88E3D6254DBC}"/>
    <pc:docChg chg="modSld">
      <pc:chgData name="Eva Düll" userId="S::duell@oekozentrum-nrw.de::86c68517-99cb-4577-b970-5de38278aae5" providerId="AD" clId="Web-{8B39AF62-7605-53E1-42BC-88E3D6254DBC}" dt="2024-08-05T10:16:36.602" v="12"/>
      <pc:docMkLst>
        <pc:docMk/>
      </pc:docMkLst>
      <pc:sldChg chg="delSp modSp">
        <pc:chgData name="Eva Düll" userId="S::duell@oekozentrum-nrw.de::86c68517-99cb-4577-b970-5de38278aae5" providerId="AD" clId="Web-{8B39AF62-7605-53E1-42BC-88E3D6254DBC}" dt="2024-08-05T10:16:36.602" v="12"/>
        <pc:sldMkLst>
          <pc:docMk/>
          <pc:sldMk cId="2758502913" sldId="274"/>
        </pc:sldMkLst>
        <pc:spChg chg="mod">
          <ac:chgData name="Eva Düll" userId="S::duell@oekozentrum-nrw.de::86c68517-99cb-4577-b970-5de38278aae5" providerId="AD" clId="Web-{8B39AF62-7605-53E1-42BC-88E3D6254DBC}" dt="2024-08-05T10:16:28.133" v="11" actId="20577"/>
          <ac:spMkLst>
            <pc:docMk/>
            <pc:sldMk cId="2758502913" sldId="274"/>
            <ac:spMk id="2" creationId="{5490339F-1581-8FD6-8CF6-0470515DCE1C}"/>
          </ac:spMkLst>
        </pc:spChg>
        <pc:spChg chg="del">
          <ac:chgData name="Eva Düll" userId="S::duell@oekozentrum-nrw.de::86c68517-99cb-4577-b970-5de38278aae5" providerId="AD" clId="Web-{8B39AF62-7605-53E1-42BC-88E3D6254DBC}" dt="2024-08-05T10:16:36.602" v="12"/>
          <ac:spMkLst>
            <pc:docMk/>
            <pc:sldMk cId="2758502913" sldId="274"/>
            <ac:spMk id="4" creationId="{E97FC48D-7023-F4FA-55F7-1CAE742BC7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FD289-7C57-4B52-ADEC-C4185EE0B306}" type="datetimeFigureOut">
              <a:rPr lang="de-DE" smtClean="0"/>
              <a:t>23.09.2024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B9DB3-50D8-4F6E-A802-126F0EA8FB84}" type="slidenum">
              <a:rPr lang="de-DE" smtClean="0"/>
              <a:t>‹Nr.›</a:t>
            </a:fld>
            <a:endParaRPr lang="de-DE"/>
          </a:p>
        </p:txBody>
      </p:sp>
    </p:spTree>
    <p:extLst>
      <p:ext uri="{BB962C8B-B14F-4D97-AF65-F5344CB8AC3E}">
        <p14:creationId xmlns:p14="http://schemas.microsoft.com/office/powerpoint/2010/main" val="64848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56B9DB3-50D8-4F6E-A802-126F0EA8FB84}" type="slidenum">
              <a:rPr lang="de-DE" smtClean="0"/>
              <a:t>2</a:t>
            </a:fld>
            <a:endParaRPr lang="de-DE"/>
          </a:p>
        </p:txBody>
      </p:sp>
    </p:spTree>
    <p:extLst>
      <p:ext uri="{BB962C8B-B14F-4D97-AF65-F5344CB8AC3E}">
        <p14:creationId xmlns:p14="http://schemas.microsoft.com/office/powerpoint/2010/main" val="392600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56B9DB3-50D8-4F6E-A802-126F0EA8FB84}" type="slidenum">
              <a:rPr lang="de-DE" smtClean="0"/>
              <a:t>7</a:t>
            </a:fld>
            <a:endParaRPr lang="de-DE"/>
          </a:p>
        </p:txBody>
      </p:sp>
    </p:spTree>
    <p:extLst>
      <p:ext uri="{BB962C8B-B14F-4D97-AF65-F5344CB8AC3E}">
        <p14:creationId xmlns:p14="http://schemas.microsoft.com/office/powerpoint/2010/main" val="160967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52AD0-9A50-4D5E-C84E-CD5A986623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B27F433-ABEC-B792-A1EC-D2F2D8E1A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A3A1FEB-DCA7-0D47-264C-9E3F5C113293}"/>
              </a:ext>
            </a:extLst>
          </p:cNvPr>
          <p:cNvSpPr>
            <a:spLocks noGrp="1"/>
          </p:cNvSpPr>
          <p:nvPr>
            <p:ph type="dt" sz="half" idx="10"/>
          </p:nvPr>
        </p:nvSpPr>
        <p:spPr/>
        <p:txBody>
          <a:bodyPr/>
          <a:lstStyle/>
          <a:p>
            <a:fld id="{FE605423-0CBD-4201-971D-BA1B720344DF}" type="datetime1">
              <a:rPr lang="de-DE" smtClean="0"/>
              <a:t>23.09.2024</a:t>
            </a:fld>
            <a:endParaRPr lang="de-DE"/>
          </a:p>
        </p:txBody>
      </p:sp>
      <p:sp>
        <p:nvSpPr>
          <p:cNvPr id="5" name="Fußzeilenplatzhalter 4">
            <a:extLst>
              <a:ext uri="{FF2B5EF4-FFF2-40B4-BE49-F238E27FC236}">
                <a16:creationId xmlns:a16="http://schemas.microsoft.com/office/drawing/2014/main" id="{6E220638-8EE2-FDB6-A255-91DF33251737}"/>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8B7755E0-E5C3-4575-206B-734CA5460E9C}"/>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11369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702CD-1265-B27A-2B7F-DB6F23F6FE6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23768CA-6CFA-EECB-D772-E569EBEA566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61BBF5-EB46-F041-B1AA-BE9F57A0533E}"/>
              </a:ext>
            </a:extLst>
          </p:cNvPr>
          <p:cNvSpPr>
            <a:spLocks noGrp="1"/>
          </p:cNvSpPr>
          <p:nvPr>
            <p:ph type="dt" sz="half" idx="10"/>
          </p:nvPr>
        </p:nvSpPr>
        <p:spPr/>
        <p:txBody>
          <a:bodyPr/>
          <a:lstStyle/>
          <a:p>
            <a:fld id="{E0C97DF5-A9D8-40DD-AB37-4C1354512883}" type="datetime1">
              <a:rPr lang="de-DE" smtClean="0"/>
              <a:t>23.09.2024</a:t>
            </a:fld>
            <a:endParaRPr lang="de-DE"/>
          </a:p>
        </p:txBody>
      </p:sp>
      <p:sp>
        <p:nvSpPr>
          <p:cNvPr id="5" name="Fußzeilenplatzhalter 4">
            <a:extLst>
              <a:ext uri="{FF2B5EF4-FFF2-40B4-BE49-F238E27FC236}">
                <a16:creationId xmlns:a16="http://schemas.microsoft.com/office/drawing/2014/main" id="{31E2A19D-9731-34F7-57DE-72EA31EBCAEE}"/>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96047785-50D0-1568-55F6-DA360C59E880}"/>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7846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3AB01C3-6550-1899-CACC-145453A745F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B4EC8B0-C3B6-39F0-C87D-B70C65A0C26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58B5DBE-5C9B-1A73-949B-9D5B9055C974}"/>
              </a:ext>
            </a:extLst>
          </p:cNvPr>
          <p:cNvSpPr>
            <a:spLocks noGrp="1"/>
          </p:cNvSpPr>
          <p:nvPr>
            <p:ph type="dt" sz="half" idx="10"/>
          </p:nvPr>
        </p:nvSpPr>
        <p:spPr/>
        <p:txBody>
          <a:bodyPr/>
          <a:lstStyle/>
          <a:p>
            <a:fld id="{67C82BC2-72C2-49E4-97EC-07735EA4297F}" type="datetime1">
              <a:rPr lang="de-DE" smtClean="0"/>
              <a:t>23.09.2024</a:t>
            </a:fld>
            <a:endParaRPr lang="de-DE"/>
          </a:p>
        </p:txBody>
      </p:sp>
      <p:sp>
        <p:nvSpPr>
          <p:cNvPr id="5" name="Fußzeilenplatzhalter 4">
            <a:extLst>
              <a:ext uri="{FF2B5EF4-FFF2-40B4-BE49-F238E27FC236}">
                <a16:creationId xmlns:a16="http://schemas.microsoft.com/office/drawing/2014/main" id="{1C78EC67-D8C8-29F2-829B-57ED9C9CF069}"/>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29A9DC1D-D5AB-0368-1240-E488E830B598}"/>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75993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6AE54-1F49-9ADA-F4BB-ED3988F013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9E4D094-2461-7C60-022B-F35DDFEF233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A90046-63D4-34A2-6CAF-E4EB8C54D6C4}"/>
              </a:ext>
            </a:extLst>
          </p:cNvPr>
          <p:cNvSpPr>
            <a:spLocks noGrp="1"/>
          </p:cNvSpPr>
          <p:nvPr>
            <p:ph type="dt" sz="half" idx="10"/>
          </p:nvPr>
        </p:nvSpPr>
        <p:spPr/>
        <p:txBody>
          <a:bodyPr/>
          <a:lstStyle/>
          <a:p>
            <a:fld id="{6F64D4C7-E61B-4067-AC0B-C87FCA0E9D5B}" type="datetime1">
              <a:rPr lang="de-DE" smtClean="0"/>
              <a:t>23.09.2024</a:t>
            </a:fld>
            <a:endParaRPr lang="de-DE"/>
          </a:p>
        </p:txBody>
      </p:sp>
      <p:sp>
        <p:nvSpPr>
          <p:cNvPr id="5" name="Fußzeilenplatzhalter 4">
            <a:extLst>
              <a:ext uri="{FF2B5EF4-FFF2-40B4-BE49-F238E27FC236}">
                <a16:creationId xmlns:a16="http://schemas.microsoft.com/office/drawing/2014/main" id="{4F3BFB00-FA48-CFBB-EE33-B0748122039F}"/>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24556D00-F907-5C4A-68E8-AA2F0273A625}"/>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42217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35DF5-F23E-A4EC-CEA3-CFEF94C256A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2C0250F-EC93-0BA4-9D6F-7523A1D7B5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C06BEB2-0398-D705-8A45-B8F17BCC9710}"/>
              </a:ext>
            </a:extLst>
          </p:cNvPr>
          <p:cNvSpPr>
            <a:spLocks noGrp="1"/>
          </p:cNvSpPr>
          <p:nvPr>
            <p:ph type="dt" sz="half" idx="10"/>
          </p:nvPr>
        </p:nvSpPr>
        <p:spPr/>
        <p:txBody>
          <a:bodyPr/>
          <a:lstStyle/>
          <a:p>
            <a:fld id="{8177ADF1-D794-4D5E-871C-610F9D0F6E08}" type="datetime1">
              <a:rPr lang="de-DE" smtClean="0"/>
              <a:t>23.09.2024</a:t>
            </a:fld>
            <a:endParaRPr lang="de-DE"/>
          </a:p>
        </p:txBody>
      </p:sp>
      <p:sp>
        <p:nvSpPr>
          <p:cNvPr id="5" name="Fußzeilenplatzhalter 4">
            <a:extLst>
              <a:ext uri="{FF2B5EF4-FFF2-40B4-BE49-F238E27FC236}">
                <a16:creationId xmlns:a16="http://schemas.microsoft.com/office/drawing/2014/main" id="{DC3C0EFC-C5EB-04DA-2D48-8A5FAE4033B0}"/>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0A34C2B7-3496-DD26-4033-B1CEEFF50B51}"/>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05810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09B8A-4F89-9BC8-11D9-5D93AED866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93FA28-DF08-4E56-39BD-BC24935460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26E292F-F06C-31A2-059A-E0FCF89A32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198257D-1921-1222-935B-7D3AB8D60C0B}"/>
              </a:ext>
            </a:extLst>
          </p:cNvPr>
          <p:cNvSpPr>
            <a:spLocks noGrp="1"/>
          </p:cNvSpPr>
          <p:nvPr>
            <p:ph type="dt" sz="half" idx="10"/>
          </p:nvPr>
        </p:nvSpPr>
        <p:spPr/>
        <p:txBody>
          <a:bodyPr/>
          <a:lstStyle/>
          <a:p>
            <a:fld id="{3225773F-045D-43F1-A90E-859F2C5F28D2}" type="datetime1">
              <a:rPr lang="de-DE" smtClean="0"/>
              <a:t>23.09.2024</a:t>
            </a:fld>
            <a:endParaRPr lang="de-DE"/>
          </a:p>
        </p:txBody>
      </p:sp>
      <p:sp>
        <p:nvSpPr>
          <p:cNvPr id="6" name="Fußzeilenplatzhalter 5">
            <a:extLst>
              <a:ext uri="{FF2B5EF4-FFF2-40B4-BE49-F238E27FC236}">
                <a16:creationId xmlns:a16="http://schemas.microsoft.com/office/drawing/2014/main" id="{2C47E1A3-983D-8256-7E41-F477CED23268}"/>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42873BEB-E51F-101C-C007-7C4C776B5E18}"/>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78944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C625A-6422-FF47-EB07-EECF34BFF19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1FDB285-A863-9420-91DD-B1E4110C0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F1D0E6E-C7B1-C4F0-4245-43AB85F5DAD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A8771B1-1E81-749A-E40A-A38670964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1F5B03-EDB3-AA23-1BC3-0D920DE300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D272E6-4FC9-D408-8039-82C7FAAAF270}"/>
              </a:ext>
            </a:extLst>
          </p:cNvPr>
          <p:cNvSpPr>
            <a:spLocks noGrp="1"/>
          </p:cNvSpPr>
          <p:nvPr>
            <p:ph type="dt" sz="half" idx="10"/>
          </p:nvPr>
        </p:nvSpPr>
        <p:spPr/>
        <p:txBody>
          <a:bodyPr/>
          <a:lstStyle/>
          <a:p>
            <a:fld id="{219AC88F-9B54-4FEE-A3FD-6BDBAC6BE444}" type="datetime1">
              <a:rPr lang="de-DE" smtClean="0"/>
              <a:t>23.09.2024</a:t>
            </a:fld>
            <a:endParaRPr lang="de-DE"/>
          </a:p>
        </p:txBody>
      </p:sp>
      <p:sp>
        <p:nvSpPr>
          <p:cNvPr id="8" name="Fußzeilenplatzhalter 7">
            <a:extLst>
              <a:ext uri="{FF2B5EF4-FFF2-40B4-BE49-F238E27FC236}">
                <a16:creationId xmlns:a16="http://schemas.microsoft.com/office/drawing/2014/main" id="{B2F47A3A-0888-A379-34FF-0A8FB9B6C91A}"/>
              </a:ext>
            </a:extLst>
          </p:cNvPr>
          <p:cNvSpPr>
            <a:spLocks noGrp="1"/>
          </p:cNvSpPr>
          <p:nvPr>
            <p:ph type="ftr" sz="quarter" idx="11"/>
          </p:nvPr>
        </p:nvSpPr>
        <p:spPr/>
        <p:txBody>
          <a:bodyPr/>
          <a:lstStyle/>
          <a:p>
            <a:r>
              <a:rPr lang="de-DE"/>
              <a:t>Beispiel Beispielhausen</a:t>
            </a:r>
          </a:p>
        </p:txBody>
      </p:sp>
      <p:sp>
        <p:nvSpPr>
          <p:cNvPr id="9" name="Foliennummernplatzhalter 8">
            <a:extLst>
              <a:ext uri="{FF2B5EF4-FFF2-40B4-BE49-F238E27FC236}">
                <a16:creationId xmlns:a16="http://schemas.microsoft.com/office/drawing/2014/main" id="{59BE89D2-8843-E9C6-030A-7FD6557D494E}"/>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90243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72F64-21E5-04A8-2EF3-4F2B7A13BA1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7F49914-19D9-9F8C-7255-3C5566913839}"/>
              </a:ext>
            </a:extLst>
          </p:cNvPr>
          <p:cNvSpPr>
            <a:spLocks noGrp="1"/>
          </p:cNvSpPr>
          <p:nvPr>
            <p:ph type="dt" sz="half" idx="10"/>
          </p:nvPr>
        </p:nvSpPr>
        <p:spPr/>
        <p:txBody>
          <a:bodyPr/>
          <a:lstStyle/>
          <a:p>
            <a:fld id="{7E341066-49B4-41D9-B95A-34F0FD149261}" type="datetime1">
              <a:rPr lang="de-DE" smtClean="0"/>
              <a:t>23.09.2024</a:t>
            </a:fld>
            <a:endParaRPr lang="de-DE"/>
          </a:p>
        </p:txBody>
      </p:sp>
      <p:sp>
        <p:nvSpPr>
          <p:cNvPr id="4" name="Fußzeilenplatzhalter 3">
            <a:extLst>
              <a:ext uri="{FF2B5EF4-FFF2-40B4-BE49-F238E27FC236}">
                <a16:creationId xmlns:a16="http://schemas.microsoft.com/office/drawing/2014/main" id="{CCED43F6-BA19-BD9F-2AAA-750E4F28D3AC}"/>
              </a:ext>
            </a:extLst>
          </p:cNvPr>
          <p:cNvSpPr>
            <a:spLocks noGrp="1"/>
          </p:cNvSpPr>
          <p:nvPr>
            <p:ph type="ftr" sz="quarter" idx="11"/>
          </p:nvPr>
        </p:nvSpPr>
        <p:spPr/>
        <p:txBody>
          <a:bodyPr/>
          <a:lstStyle/>
          <a:p>
            <a:r>
              <a:rPr lang="de-DE"/>
              <a:t>Beispiel Beispielhausen</a:t>
            </a:r>
          </a:p>
        </p:txBody>
      </p:sp>
      <p:sp>
        <p:nvSpPr>
          <p:cNvPr id="5" name="Foliennummernplatzhalter 4">
            <a:extLst>
              <a:ext uri="{FF2B5EF4-FFF2-40B4-BE49-F238E27FC236}">
                <a16:creationId xmlns:a16="http://schemas.microsoft.com/office/drawing/2014/main" id="{3B04F864-BF76-5672-2294-3EE07E73AD12}"/>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17714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EFB490-08AE-483F-1F7D-A102EED2F21A}"/>
              </a:ext>
            </a:extLst>
          </p:cNvPr>
          <p:cNvSpPr>
            <a:spLocks noGrp="1"/>
          </p:cNvSpPr>
          <p:nvPr>
            <p:ph type="dt" sz="half" idx="10"/>
          </p:nvPr>
        </p:nvSpPr>
        <p:spPr/>
        <p:txBody>
          <a:bodyPr/>
          <a:lstStyle/>
          <a:p>
            <a:fld id="{04C8B7EF-DA91-4FAB-B96F-FEE356CCF153}" type="datetime1">
              <a:rPr lang="de-DE" smtClean="0"/>
              <a:t>23.09.2024</a:t>
            </a:fld>
            <a:endParaRPr lang="de-DE"/>
          </a:p>
        </p:txBody>
      </p:sp>
      <p:sp>
        <p:nvSpPr>
          <p:cNvPr id="3" name="Fußzeilenplatzhalter 2">
            <a:extLst>
              <a:ext uri="{FF2B5EF4-FFF2-40B4-BE49-F238E27FC236}">
                <a16:creationId xmlns:a16="http://schemas.microsoft.com/office/drawing/2014/main" id="{530CB423-4849-61A7-A7ED-E864147EE3FD}"/>
              </a:ext>
            </a:extLst>
          </p:cNvPr>
          <p:cNvSpPr>
            <a:spLocks noGrp="1"/>
          </p:cNvSpPr>
          <p:nvPr>
            <p:ph type="ftr" sz="quarter" idx="11"/>
          </p:nvPr>
        </p:nvSpPr>
        <p:spPr/>
        <p:txBody>
          <a:bodyPr/>
          <a:lstStyle/>
          <a:p>
            <a:r>
              <a:rPr lang="de-DE"/>
              <a:t>Beispiel Beispielhausen</a:t>
            </a:r>
          </a:p>
        </p:txBody>
      </p:sp>
      <p:sp>
        <p:nvSpPr>
          <p:cNvPr id="4" name="Foliennummernplatzhalter 3">
            <a:extLst>
              <a:ext uri="{FF2B5EF4-FFF2-40B4-BE49-F238E27FC236}">
                <a16:creationId xmlns:a16="http://schemas.microsoft.com/office/drawing/2014/main" id="{5EE79682-900F-BA40-22ED-9586F9231ABE}"/>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38840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A7B25-62BE-856B-E4C6-C086C02B491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A9D5BBB-8DD2-CC7A-5087-1C6ECD14D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6EE54C8-3EFA-D38F-D03D-0BCBA01BD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2EEB2D-9A96-24DB-B699-8293F379E738}"/>
              </a:ext>
            </a:extLst>
          </p:cNvPr>
          <p:cNvSpPr>
            <a:spLocks noGrp="1"/>
          </p:cNvSpPr>
          <p:nvPr>
            <p:ph type="dt" sz="half" idx="10"/>
          </p:nvPr>
        </p:nvSpPr>
        <p:spPr/>
        <p:txBody>
          <a:bodyPr/>
          <a:lstStyle/>
          <a:p>
            <a:fld id="{C94D3C66-7104-4AA0-8643-768E2A3D6C70}" type="datetime1">
              <a:rPr lang="de-DE" smtClean="0"/>
              <a:t>23.09.2024</a:t>
            </a:fld>
            <a:endParaRPr lang="de-DE"/>
          </a:p>
        </p:txBody>
      </p:sp>
      <p:sp>
        <p:nvSpPr>
          <p:cNvPr id="6" name="Fußzeilenplatzhalter 5">
            <a:extLst>
              <a:ext uri="{FF2B5EF4-FFF2-40B4-BE49-F238E27FC236}">
                <a16:creationId xmlns:a16="http://schemas.microsoft.com/office/drawing/2014/main" id="{8C9614CE-D089-3CDC-A0A7-F338CB76DB9E}"/>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C810F54F-ADB5-50FD-AE47-6EFE451DDB3A}"/>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93448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1F502-15AF-014F-9112-C0AA42B3F19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C7F8E11-28DE-47FD-E016-F88C4EF87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51977D1-3E83-001A-C737-F00272C3D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313B6C-CC04-4AD0-7B46-281D1816EBF8}"/>
              </a:ext>
            </a:extLst>
          </p:cNvPr>
          <p:cNvSpPr>
            <a:spLocks noGrp="1"/>
          </p:cNvSpPr>
          <p:nvPr>
            <p:ph type="dt" sz="half" idx="10"/>
          </p:nvPr>
        </p:nvSpPr>
        <p:spPr/>
        <p:txBody>
          <a:bodyPr/>
          <a:lstStyle/>
          <a:p>
            <a:fld id="{E76383DA-002B-42DC-BD7A-F6FEC621CC15}" type="datetime1">
              <a:rPr lang="de-DE" smtClean="0"/>
              <a:t>23.09.2024</a:t>
            </a:fld>
            <a:endParaRPr lang="de-DE"/>
          </a:p>
        </p:txBody>
      </p:sp>
      <p:sp>
        <p:nvSpPr>
          <p:cNvPr id="6" name="Fußzeilenplatzhalter 5">
            <a:extLst>
              <a:ext uri="{FF2B5EF4-FFF2-40B4-BE49-F238E27FC236}">
                <a16:creationId xmlns:a16="http://schemas.microsoft.com/office/drawing/2014/main" id="{5812161C-112B-8D17-5F4F-519D2A84FD91}"/>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4268117A-781D-9419-152E-57F0D03258C9}"/>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2730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C14EC94-1FC9-9C22-8E98-2B948FF5C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DC43ED-9D6A-1CC0-C2A9-32FF56978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E97E6C-BA79-C054-4754-89DCAA8E2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F8EB68-4DF0-4CE1-947A-F581855E2023}" type="datetime1">
              <a:rPr lang="de-DE" smtClean="0"/>
              <a:t>23.09.2024</a:t>
            </a:fld>
            <a:endParaRPr lang="de-DE"/>
          </a:p>
        </p:txBody>
      </p:sp>
      <p:sp>
        <p:nvSpPr>
          <p:cNvPr id="5" name="Fußzeilenplatzhalter 4">
            <a:extLst>
              <a:ext uri="{FF2B5EF4-FFF2-40B4-BE49-F238E27FC236}">
                <a16:creationId xmlns:a16="http://schemas.microsoft.com/office/drawing/2014/main" id="{F4913639-959F-A63E-5E7E-41B4308A4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DE"/>
              <a:t>Beispiel Beispielhausen</a:t>
            </a:r>
          </a:p>
        </p:txBody>
      </p:sp>
      <p:sp>
        <p:nvSpPr>
          <p:cNvPr id="6" name="Foliennummernplatzhalter 5">
            <a:extLst>
              <a:ext uri="{FF2B5EF4-FFF2-40B4-BE49-F238E27FC236}">
                <a16:creationId xmlns:a16="http://schemas.microsoft.com/office/drawing/2014/main" id="{9BC9881A-7C08-1817-4810-DA23C7C5E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3F7DA-7B3B-49CC-A28E-73C7962A3D04}" type="slidenum">
              <a:rPr lang="de-DE" smtClean="0"/>
              <a:t>‹Nr.›</a:t>
            </a:fld>
            <a:endParaRPr lang="de-DE"/>
          </a:p>
        </p:txBody>
      </p:sp>
    </p:spTree>
    <p:extLst>
      <p:ext uri="{BB962C8B-B14F-4D97-AF65-F5344CB8AC3E}">
        <p14:creationId xmlns:p14="http://schemas.microsoft.com/office/powerpoint/2010/main" val="140997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3C61F9-FD50-D503-EC1A-5217F24625A4}"/>
              </a:ext>
            </a:extLst>
          </p:cNvPr>
          <p:cNvSpPr>
            <a:spLocks noGrp="1"/>
          </p:cNvSpPr>
          <p:nvPr>
            <p:ph idx="1"/>
          </p:nvPr>
        </p:nvSpPr>
        <p:spPr>
          <a:xfrm>
            <a:off x="838200" y="717967"/>
            <a:ext cx="5041900" cy="5633881"/>
          </a:xfrm>
        </p:spPr>
        <p:txBody>
          <a:bodyPr vert="horz" lIns="91440" tIns="45720" rIns="91440" bIns="45720" rtlCol="0" anchor="t">
            <a:noAutofit/>
          </a:bodyPr>
          <a:lstStyle/>
          <a:p>
            <a:pPr marL="0" indent="0">
              <a:lnSpc>
                <a:spcPct val="100000"/>
              </a:lnSpc>
              <a:spcAft>
                <a:spcPts val="800"/>
              </a:spcAft>
              <a:buNone/>
            </a:pPr>
            <a:r>
              <a:rPr lang="de-DE" sz="1400" b="1" kern="100" dirty="0">
                <a:latin typeface="Arial"/>
                <a:ea typeface="Aptos" panose="020B0004020202020204" pitchFamily="34" charset="0"/>
                <a:cs typeface="Arial"/>
              </a:rPr>
              <a:t>Folien für Jury-Präsentation</a:t>
            </a:r>
            <a:endParaRPr lang="de-DE" dirty="0"/>
          </a:p>
          <a:p>
            <a:pPr marL="0" indent="0">
              <a:lnSpc>
                <a:spcPct val="100000"/>
              </a:lnSpc>
              <a:spcBef>
                <a:spcPts val="500"/>
              </a:spcBef>
              <a:spcAft>
                <a:spcPts val="500"/>
              </a:spcAft>
              <a:buNone/>
            </a:pPr>
            <a:r>
              <a:rPr lang="de-DE" sz="900" b="1" kern="100" dirty="0">
                <a:latin typeface="Arial"/>
                <a:ea typeface="Aptos" panose="020B0004020202020204" pitchFamily="34" charset="0"/>
                <a:cs typeface="Arial"/>
              </a:rPr>
              <a:t>Dieser Foliensatz dient der visuellen Präsentation des eingereichten Projekts für die Jury. Es wird kein darüber hinausgehendes Bildmaterial gezeigt. Im Fall einer Auszeichnung, kommen wir für die Preisträgerpräsentation gesondert auf Sie zu.</a:t>
            </a:r>
          </a:p>
          <a:p>
            <a:pPr marL="0" indent="0">
              <a:lnSpc>
                <a:spcPct val="100000"/>
              </a:lnSpc>
              <a:spcBef>
                <a:spcPts val="500"/>
              </a:spcBef>
              <a:spcAft>
                <a:spcPts val="500"/>
              </a:spcAft>
              <a:buNone/>
            </a:pPr>
            <a:r>
              <a:rPr lang="de-DE" sz="900" b="1" kern="100" dirty="0">
                <a:effectLst/>
                <a:latin typeface="Arial"/>
                <a:ea typeface="Aptos" panose="020B0004020202020204" pitchFamily="34" charset="0"/>
                <a:cs typeface="Arial"/>
              </a:rPr>
              <a:t>Erklärung </a:t>
            </a:r>
            <a:r>
              <a:rPr lang="de-DE" sz="900" b="1" kern="100" dirty="0">
                <a:latin typeface="Arial"/>
                <a:ea typeface="Aptos" panose="020B0004020202020204" pitchFamily="34" charset="0"/>
                <a:cs typeface="Arial"/>
              </a:rPr>
              <a:t>zu den Präsentationsfolien</a:t>
            </a:r>
            <a:endParaRPr lang="de-DE" sz="900" dirty="0">
              <a:latin typeface="Arial"/>
              <a:ea typeface="Aptos" panose="020B0004020202020204" pitchFamily="34" charset="0"/>
              <a:cs typeface="Arial"/>
            </a:endParaRPr>
          </a:p>
          <a:p>
            <a:pPr marL="0" indent="0">
              <a:lnSpc>
                <a:spcPct val="100000"/>
              </a:lnSpc>
              <a:spcBef>
                <a:spcPts val="0"/>
              </a:spcBef>
              <a:spcAft>
                <a:spcPts val="500"/>
              </a:spcAft>
              <a:buNone/>
            </a:pPr>
            <a:r>
              <a:rPr lang="de-DE" sz="900" kern="100" dirty="0">
                <a:latin typeface="Arial"/>
                <a:ea typeface="Aptos" panose="020B0004020202020204" pitchFamily="34" charset="0"/>
                <a:cs typeface="Arial"/>
              </a:rPr>
              <a:t>Die</a:t>
            </a:r>
            <a:r>
              <a:rPr lang="de-DE" sz="900" kern="100" dirty="0">
                <a:effectLst/>
                <a:latin typeface="Arial"/>
                <a:ea typeface="+mn-lt"/>
                <a:cs typeface="Arial"/>
              </a:rPr>
              <a:t> grauen Bereiche </a:t>
            </a:r>
            <a:r>
              <a:rPr lang="de-DE" sz="900" kern="100" dirty="0">
                <a:latin typeface="Arial"/>
                <a:ea typeface="+mn-lt"/>
                <a:cs typeface="Arial"/>
              </a:rPr>
              <a:t>auf den Folien </a:t>
            </a:r>
            <a:r>
              <a:rPr lang="de-DE" sz="900" kern="100" dirty="0">
                <a:effectLst/>
                <a:latin typeface="Arial"/>
                <a:ea typeface="+mn-lt"/>
                <a:cs typeface="Arial"/>
              </a:rPr>
              <a:t>sind </a:t>
            </a:r>
            <a:r>
              <a:rPr lang="de-DE" sz="900" kern="100" dirty="0">
                <a:latin typeface="Arial"/>
                <a:ea typeface="+mn-lt"/>
                <a:cs typeface="Arial"/>
              </a:rPr>
              <a:t>individuell gestaltbar</a:t>
            </a:r>
            <a:r>
              <a:rPr lang="de-DE" sz="900" kern="100" dirty="0">
                <a:effectLst/>
                <a:latin typeface="Arial"/>
                <a:ea typeface="+mn-lt"/>
                <a:cs typeface="Arial"/>
              </a:rPr>
              <a:t>. Die Textfelder </a:t>
            </a:r>
            <a:r>
              <a:rPr lang="de-DE" sz="900" kern="100" dirty="0">
                <a:latin typeface="Arial"/>
                <a:ea typeface="+mn-lt"/>
                <a:cs typeface="Arial"/>
              </a:rPr>
              <a:t>sowie </a:t>
            </a:r>
            <a:r>
              <a:rPr lang="de-DE" sz="900" kern="100" dirty="0">
                <a:effectLst/>
                <a:latin typeface="Arial"/>
                <a:ea typeface="+mn-lt"/>
                <a:cs typeface="Arial"/>
              </a:rPr>
              <a:t>deren Inhalte</a:t>
            </a:r>
            <a:r>
              <a:rPr lang="de-DE" sz="900" kern="100" dirty="0">
                <a:latin typeface="Arial"/>
                <a:ea typeface="+mn-lt"/>
                <a:cs typeface="Arial"/>
              </a:rPr>
              <a:t> sind vorgegeben</a:t>
            </a:r>
            <a:r>
              <a:rPr lang="de-DE" sz="900" kern="100" dirty="0">
                <a:effectLst/>
                <a:latin typeface="Arial"/>
                <a:ea typeface="+mn-lt"/>
                <a:cs typeface="Arial"/>
              </a:rPr>
              <a:t>. </a:t>
            </a:r>
            <a:r>
              <a:rPr lang="de-DE" sz="900" kern="100" dirty="0">
                <a:latin typeface="Arial"/>
                <a:ea typeface="+mn-lt"/>
                <a:cs typeface="Arial"/>
              </a:rPr>
              <a:t>Die </a:t>
            </a:r>
            <a:r>
              <a:rPr lang="de-DE" sz="900" kern="100" dirty="0">
                <a:effectLst/>
                <a:latin typeface="Arial"/>
                <a:ea typeface="+mn-lt"/>
                <a:cs typeface="Arial"/>
              </a:rPr>
              <a:t>kursiv </a:t>
            </a:r>
            <a:r>
              <a:rPr lang="de-DE" sz="900" kern="100" dirty="0">
                <a:latin typeface="Arial"/>
                <a:ea typeface="+mn-lt"/>
                <a:cs typeface="Arial"/>
              </a:rPr>
              <a:t>gedruckten Stichpunkte dienen als </a:t>
            </a:r>
            <a:r>
              <a:rPr lang="de-DE" sz="900" kern="100" dirty="0">
                <a:effectLst/>
                <a:latin typeface="Arial"/>
                <a:ea typeface="+mn-lt"/>
                <a:cs typeface="Arial"/>
              </a:rPr>
              <a:t>thematische Beispiele.</a:t>
            </a:r>
            <a:r>
              <a:rPr lang="de-DE" sz="900" kern="100" dirty="0">
                <a:latin typeface="Arial"/>
                <a:ea typeface="+mn-lt"/>
                <a:cs typeface="Arial"/>
              </a:rPr>
              <a:t> </a:t>
            </a:r>
            <a:endParaRPr lang="de-DE" sz="900" dirty="0">
              <a:latin typeface="Arial"/>
              <a:ea typeface="+mn-lt"/>
              <a:cs typeface="Arial"/>
            </a:endParaRPr>
          </a:p>
          <a:p>
            <a:pPr marL="0" indent="0">
              <a:lnSpc>
                <a:spcPct val="100000"/>
              </a:lnSpc>
              <a:spcBef>
                <a:spcPts val="0"/>
              </a:spcBef>
              <a:spcAft>
                <a:spcPts val="400"/>
              </a:spcAft>
              <a:buNone/>
            </a:pPr>
            <a:r>
              <a:rPr lang="de-DE" sz="900" kern="100" dirty="0">
                <a:latin typeface="Arial"/>
                <a:ea typeface="+mn-lt"/>
                <a:cs typeface="Arial"/>
              </a:rPr>
              <a:t>Die visuelle </a:t>
            </a:r>
            <a:r>
              <a:rPr lang="de-DE" sz="900" kern="100" dirty="0">
                <a:effectLst/>
                <a:latin typeface="Arial"/>
                <a:ea typeface="+mn-lt"/>
                <a:cs typeface="Arial"/>
              </a:rPr>
              <a:t>Qualität der Präsentation </a:t>
            </a:r>
            <a:r>
              <a:rPr lang="de-DE" sz="900" kern="100" dirty="0">
                <a:latin typeface="Arial"/>
                <a:ea typeface="+mn-lt"/>
                <a:cs typeface="Arial"/>
              </a:rPr>
              <a:t>liegt in der Verantwortung der Bewerbenden</a:t>
            </a:r>
            <a:r>
              <a:rPr lang="de-DE" sz="900" kern="100" dirty="0">
                <a:effectLst/>
                <a:latin typeface="Arial"/>
                <a:ea typeface="+mn-lt"/>
                <a:cs typeface="Arial"/>
              </a:rPr>
              <a:t>.</a:t>
            </a:r>
            <a:r>
              <a:rPr lang="de-DE" sz="900" kern="100" dirty="0">
                <a:latin typeface="Arial"/>
                <a:ea typeface="+mn-lt"/>
                <a:cs typeface="Arial"/>
              </a:rPr>
              <a:t> </a:t>
            </a:r>
            <a:endParaRPr lang="de-DE" sz="900" dirty="0">
              <a:latin typeface="Arial"/>
              <a:ea typeface="+mn-lt"/>
              <a:cs typeface="Arial"/>
            </a:endParaRPr>
          </a:p>
          <a:p>
            <a:pPr marL="0" indent="0">
              <a:lnSpc>
                <a:spcPct val="100000"/>
              </a:lnSpc>
              <a:spcBef>
                <a:spcPts val="0"/>
              </a:spcBef>
              <a:spcAft>
                <a:spcPts val="400"/>
              </a:spcAft>
              <a:buNone/>
            </a:pPr>
            <a:r>
              <a:rPr lang="de-DE" sz="900" kern="100" dirty="0">
                <a:effectLst/>
                <a:latin typeface="Arial"/>
                <a:ea typeface="+mn-lt"/>
                <a:cs typeface="Arial"/>
              </a:rPr>
              <a:t>Bitte </a:t>
            </a:r>
            <a:r>
              <a:rPr lang="de-DE" sz="900" kern="100" dirty="0">
                <a:latin typeface="Arial"/>
                <a:ea typeface="+mn-lt"/>
                <a:cs typeface="Arial"/>
              </a:rPr>
              <a:t>beachten </a:t>
            </a:r>
            <a:r>
              <a:rPr lang="de-DE" sz="900" kern="100" dirty="0">
                <a:effectLst/>
                <a:latin typeface="Arial"/>
                <a:ea typeface="+mn-lt"/>
                <a:cs typeface="Arial"/>
              </a:rPr>
              <a:t>Sie, dass </a:t>
            </a:r>
            <a:r>
              <a:rPr lang="de-DE" sz="900" kern="100" dirty="0">
                <a:latin typeface="Arial"/>
                <a:ea typeface="+mn-lt"/>
                <a:cs typeface="Arial"/>
              </a:rPr>
              <a:t>das beigefügte Beispiel auf einem </a:t>
            </a:r>
            <a:r>
              <a:rPr lang="de-DE" sz="900" kern="100" dirty="0">
                <a:effectLst/>
                <a:latin typeface="Arial"/>
                <a:ea typeface="+mn-lt"/>
                <a:cs typeface="Arial"/>
              </a:rPr>
              <a:t>Projekt des vorherigen Bundespreises </a:t>
            </a:r>
            <a:r>
              <a:rPr lang="de-DE" sz="900" kern="100" dirty="0">
                <a:latin typeface="Arial"/>
                <a:ea typeface="+mn-lt"/>
                <a:cs typeface="Arial"/>
              </a:rPr>
              <a:t>basiert</a:t>
            </a:r>
            <a:r>
              <a:rPr lang="de-DE" sz="900" kern="100" dirty="0">
                <a:effectLst/>
                <a:latin typeface="Arial"/>
                <a:ea typeface="+mn-lt"/>
                <a:cs typeface="Arial"/>
              </a:rPr>
              <a:t>, bei dem </a:t>
            </a:r>
            <a:r>
              <a:rPr lang="de-DE" sz="900" kern="100" dirty="0">
                <a:latin typeface="Arial"/>
                <a:ea typeface="+mn-lt"/>
                <a:cs typeface="Arial"/>
              </a:rPr>
              <a:t>andere </a:t>
            </a:r>
            <a:r>
              <a:rPr lang="de-DE" sz="900" kern="100" dirty="0">
                <a:effectLst/>
                <a:latin typeface="Arial"/>
                <a:ea typeface="+mn-lt"/>
                <a:cs typeface="Arial"/>
              </a:rPr>
              <a:t>Kriterien und Anforderungen </a:t>
            </a:r>
            <a:r>
              <a:rPr lang="de-DE" sz="900" kern="100" dirty="0">
                <a:latin typeface="Arial"/>
                <a:ea typeface="+mn-lt"/>
                <a:cs typeface="Arial"/>
              </a:rPr>
              <a:t>galten</a:t>
            </a:r>
            <a:r>
              <a:rPr lang="de-DE" sz="900" kern="100" dirty="0">
                <a:effectLst/>
                <a:latin typeface="Arial"/>
                <a:ea typeface="+mn-lt"/>
                <a:cs typeface="Arial"/>
              </a:rPr>
              <a:t>.</a:t>
            </a:r>
            <a:endParaRPr lang="de-DE" sz="900" dirty="0">
              <a:latin typeface="Arial"/>
              <a:cs typeface="Arial"/>
            </a:endParaRPr>
          </a:p>
          <a:p>
            <a:pPr marL="0" indent="0">
              <a:lnSpc>
                <a:spcPct val="100000"/>
              </a:lnSpc>
              <a:spcBef>
                <a:spcPts val="0"/>
              </a:spcBef>
              <a:spcAft>
                <a:spcPts val="400"/>
              </a:spcAft>
              <a:buNone/>
            </a:pPr>
            <a:endParaRPr lang="de-DE" sz="900" kern="100" dirty="0">
              <a:latin typeface="Arial"/>
              <a:ea typeface="+mn-lt"/>
              <a:cs typeface="Arial"/>
            </a:endParaRPr>
          </a:p>
          <a:p>
            <a:pPr marL="0" indent="0">
              <a:lnSpc>
                <a:spcPct val="100000"/>
              </a:lnSpc>
              <a:spcBef>
                <a:spcPts val="0"/>
              </a:spcBef>
              <a:spcAft>
                <a:spcPts val="400"/>
              </a:spcAft>
              <a:buNone/>
            </a:pPr>
            <a:r>
              <a:rPr lang="de-DE" sz="900" kern="100" dirty="0">
                <a:latin typeface="Arial"/>
                <a:ea typeface="+mn-lt"/>
                <a:cs typeface="Arial"/>
              </a:rPr>
              <a:t>Es können maximal vier Seiten (PDF) eingereicht werden. </a:t>
            </a:r>
            <a:endParaRPr lang="de-DE" dirty="0"/>
          </a:p>
          <a:p>
            <a:pPr marL="0" indent="0">
              <a:lnSpc>
                <a:spcPct val="100000"/>
              </a:lnSpc>
              <a:spcAft>
                <a:spcPts val="800"/>
              </a:spcAft>
              <a:buNone/>
            </a:pPr>
            <a:r>
              <a:rPr lang="de-DE" sz="900" b="1" kern="100" dirty="0">
                <a:latin typeface="Arial"/>
                <a:ea typeface="+mn-lt"/>
                <a:cs typeface="Arial"/>
              </a:rPr>
              <a:t>Allgemeine Hinweise</a:t>
            </a:r>
            <a:endParaRPr lang="de-DE" sz="900" b="1" dirty="0">
              <a:latin typeface="Arial"/>
              <a:cs typeface="Arial"/>
            </a:endParaRPr>
          </a:p>
          <a:p>
            <a:pPr marL="171450" indent="0">
              <a:lnSpc>
                <a:spcPct val="100000"/>
              </a:lnSpc>
              <a:spcBef>
                <a:spcPts val="300"/>
              </a:spcBef>
            </a:pPr>
            <a:r>
              <a:rPr lang="de-DE" sz="900" b="1" kern="100" dirty="0">
                <a:effectLst/>
                <a:latin typeface="Arial"/>
                <a:ea typeface="+mn-lt"/>
                <a:cs typeface="Arial"/>
              </a:rPr>
              <a:t>Schriftart:</a:t>
            </a:r>
            <a:r>
              <a:rPr lang="de-DE" sz="900" kern="100" dirty="0">
                <a:effectLst/>
                <a:latin typeface="Arial"/>
                <a:ea typeface="+mn-lt"/>
                <a:cs typeface="Arial"/>
              </a:rPr>
              <a:t> Arial</a:t>
            </a:r>
            <a:endParaRPr lang="de-DE" sz="900" dirty="0">
              <a:latin typeface="Arial"/>
              <a:cs typeface="Arial"/>
            </a:endParaRPr>
          </a:p>
          <a:p>
            <a:pPr marL="171450" indent="0">
              <a:lnSpc>
                <a:spcPct val="100000"/>
              </a:lnSpc>
              <a:spcBef>
                <a:spcPts val="300"/>
              </a:spcBef>
            </a:pPr>
            <a:r>
              <a:rPr lang="de-DE" sz="900" b="1" kern="100" dirty="0">
                <a:effectLst/>
                <a:latin typeface="Arial"/>
                <a:ea typeface="+mn-lt"/>
                <a:cs typeface="Arial"/>
              </a:rPr>
              <a:t>Schriftgröße:</a:t>
            </a:r>
            <a:r>
              <a:rPr lang="de-DE" sz="900" kern="100" dirty="0">
                <a:effectLst/>
                <a:latin typeface="Arial"/>
                <a:ea typeface="+mn-lt"/>
                <a:cs typeface="Arial"/>
              </a:rPr>
              <a:t> </a:t>
            </a:r>
            <a:r>
              <a:rPr lang="de-DE" sz="900" kern="100" dirty="0">
                <a:latin typeface="Arial"/>
                <a:ea typeface="+mn-lt"/>
                <a:cs typeface="Arial"/>
              </a:rPr>
              <a:t>Mindestens 16 für </a:t>
            </a:r>
            <a:r>
              <a:rPr lang="de-DE" sz="900" kern="100" dirty="0">
                <a:effectLst/>
                <a:latin typeface="Arial"/>
                <a:ea typeface="+mn-lt"/>
                <a:cs typeface="Arial"/>
              </a:rPr>
              <a:t>Stichpunkte, </a:t>
            </a:r>
            <a:r>
              <a:rPr lang="de-DE" sz="900" kern="100" dirty="0">
                <a:latin typeface="Arial"/>
                <a:ea typeface="+mn-lt"/>
                <a:cs typeface="Arial"/>
              </a:rPr>
              <a:t>mindestens </a:t>
            </a:r>
            <a:r>
              <a:rPr lang="de-DE" sz="900" kern="100" dirty="0">
                <a:effectLst/>
                <a:latin typeface="Arial"/>
                <a:ea typeface="+mn-lt"/>
                <a:cs typeface="Arial"/>
              </a:rPr>
              <a:t>10</a:t>
            </a:r>
            <a:r>
              <a:rPr lang="de-DE" sz="900" kern="100" dirty="0">
                <a:latin typeface="Arial"/>
                <a:ea typeface="+mn-lt"/>
                <a:cs typeface="Arial"/>
              </a:rPr>
              <a:t> für Bildbeschriftungen</a:t>
            </a:r>
            <a:endParaRPr lang="de-DE" sz="900" dirty="0">
              <a:latin typeface="Arial"/>
              <a:cs typeface="Arial"/>
            </a:endParaRPr>
          </a:p>
          <a:p>
            <a:pPr marL="171450" indent="0">
              <a:lnSpc>
                <a:spcPct val="100000"/>
              </a:lnSpc>
              <a:spcBef>
                <a:spcPts val="300"/>
              </a:spcBef>
            </a:pPr>
            <a:r>
              <a:rPr lang="de-DE" sz="900" b="1" kern="100" dirty="0">
                <a:effectLst/>
                <a:latin typeface="Arial"/>
                <a:ea typeface="+mn-lt"/>
                <a:cs typeface="Arial"/>
              </a:rPr>
              <a:t>Zeilenabstand:</a:t>
            </a:r>
            <a:r>
              <a:rPr lang="de-DE" sz="900" kern="100" dirty="0">
                <a:effectLst/>
                <a:latin typeface="Arial"/>
                <a:ea typeface="+mn-lt"/>
                <a:cs typeface="Arial"/>
              </a:rPr>
              <a:t> 1,5</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Unterer Streifen mit Projektname, </a:t>
            </a:r>
            <a:r>
              <a:rPr lang="de-DE" sz="900" kern="100" dirty="0">
                <a:latin typeface="Arial"/>
                <a:ea typeface="+mn-lt"/>
                <a:cs typeface="Arial"/>
              </a:rPr>
              <a:t>einreichendes </a:t>
            </a:r>
            <a:r>
              <a:rPr lang="de-DE" sz="900" kern="100" dirty="0">
                <a:effectLst/>
                <a:latin typeface="Arial"/>
                <a:ea typeface="+mn-lt"/>
                <a:cs typeface="Arial"/>
              </a:rPr>
              <a:t>Architekturbüro oder Bauherr (links), Logo </a:t>
            </a:r>
            <a:r>
              <a:rPr lang="de-DE" sz="900" kern="100" dirty="0">
                <a:latin typeface="Arial"/>
                <a:ea typeface="+mn-lt"/>
                <a:cs typeface="Arial"/>
              </a:rPr>
              <a:t>"</a:t>
            </a:r>
            <a:r>
              <a:rPr lang="de-DE" sz="900" kern="100" dirty="0">
                <a:effectLst/>
                <a:latin typeface="Arial"/>
                <a:ea typeface="+mn-lt"/>
                <a:cs typeface="Arial"/>
              </a:rPr>
              <a:t>Bundespreis Umwelt und </a:t>
            </a:r>
            <a:r>
              <a:rPr lang="de-DE" sz="900" kern="100" dirty="0">
                <a:latin typeface="Arial"/>
                <a:ea typeface="+mn-lt"/>
                <a:cs typeface="Arial"/>
              </a:rPr>
              <a:t>Bauen" </a:t>
            </a:r>
            <a:r>
              <a:rPr lang="de-DE" sz="900" kern="100" dirty="0">
                <a:effectLst/>
                <a:latin typeface="Arial"/>
                <a:ea typeface="+mn-lt"/>
                <a:cs typeface="Arial"/>
              </a:rPr>
              <a:t>(rechts)</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Die Textfelder müssen an </a:t>
            </a:r>
            <a:r>
              <a:rPr lang="de-DE" sz="900" kern="100" dirty="0">
                <a:latin typeface="Arial"/>
                <a:ea typeface="+mn-lt"/>
                <a:cs typeface="Arial"/>
              </a:rPr>
              <a:t>den </a:t>
            </a:r>
            <a:r>
              <a:rPr lang="de-DE" sz="900" kern="100" dirty="0">
                <a:effectLst/>
                <a:latin typeface="Arial"/>
                <a:ea typeface="+mn-lt"/>
                <a:cs typeface="Arial"/>
              </a:rPr>
              <a:t>vorgegebenen </a:t>
            </a:r>
            <a:r>
              <a:rPr lang="de-DE" sz="900" kern="100" dirty="0">
                <a:latin typeface="Arial"/>
                <a:ea typeface="+mn-lt"/>
                <a:cs typeface="Arial"/>
              </a:rPr>
              <a:t>Positionen bleiben</a:t>
            </a:r>
            <a:r>
              <a:rPr lang="de-DE" sz="900" kern="100" dirty="0">
                <a:effectLst/>
                <a:latin typeface="Arial"/>
                <a:ea typeface="+mn-lt"/>
                <a:cs typeface="Arial"/>
              </a:rPr>
              <a:t>.</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Texte sind entweder Bildbeschriftungen oder Stichpunkte, keine Fließtexte</a:t>
            </a:r>
            <a:r>
              <a:rPr lang="de-DE" sz="900" kern="100" dirty="0">
                <a:latin typeface="Arial"/>
                <a:ea typeface="+mn-lt"/>
                <a:cs typeface="Arial"/>
              </a:rPr>
              <a:t>.</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Die Anzahl, Größe und Art der visuellen Elemente (Fotos, Pläne, Konzeptskizzen etc.) </a:t>
            </a:r>
            <a:r>
              <a:rPr lang="de-DE" sz="900" kern="100" dirty="0">
                <a:latin typeface="Arial"/>
                <a:ea typeface="+mn-lt"/>
                <a:cs typeface="Arial"/>
              </a:rPr>
              <a:t>sind </a:t>
            </a:r>
            <a:r>
              <a:rPr lang="de-DE" sz="900" kern="100" dirty="0">
                <a:effectLst/>
                <a:latin typeface="Arial"/>
                <a:ea typeface="+mn-lt"/>
                <a:cs typeface="Arial"/>
              </a:rPr>
              <a:t>frei wählbar, </a:t>
            </a:r>
            <a:r>
              <a:rPr lang="de-DE" sz="900" kern="100" dirty="0">
                <a:latin typeface="Arial"/>
                <a:ea typeface="+mn-lt"/>
                <a:cs typeface="Arial"/>
              </a:rPr>
              <a:t>dürfen jedoch </a:t>
            </a:r>
            <a:r>
              <a:rPr lang="de-DE" sz="900" kern="100" dirty="0">
                <a:effectLst/>
                <a:latin typeface="Arial"/>
                <a:ea typeface="+mn-lt"/>
                <a:cs typeface="Arial"/>
              </a:rPr>
              <a:t>den Text nicht überdecken.</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Mindestens die ersten </a:t>
            </a:r>
            <a:r>
              <a:rPr lang="de-DE" sz="900" kern="100" dirty="0">
                <a:latin typeface="Arial"/>
                <a:ea typeface="+mn-lt"/>
                <a:cs typeface="Arial"/>
              </a:rPr>
              <a:t>drei </a:t>
            </a:r>
            <a:r>
              <a:rPr lang="de-DE" sz="900" kern="100" dirty="0">
                <a:effectLst/>
                <a:latin typeface="Arial"/>
                <a:ea typeface="+mn-lt"/>
                <a:cs typeface="Arial"/>
              </a:rPr>
              <a:t>Folien</a:t>
            </a:r>
            <a:r>
              <a:rPr lang="de-DE" sz="900" kern="100" dirty="0">
                <a:latin typeface="Arial"/>
                <a:ea typeface="+mn-lt"/>
                <a:cs typeface="Arial"/>
              </a:rPr>
              <a:t> sind obligatorisch</a:t>
            </a:r>
            <a:r>
              <a:rPr lang="de-DE" sz="900" kern="100" dirty="0">
                <a:effectLst/>
                <a:latin typeface="Arial"/>
                <a:ea typeface="+mn-lt"/>
                <a:cs typeface="Arial"/>
              </a:rPr>
              <a:t>, die </a:t>
            </a:r>
            <a:r>
              <a:rPr lang="de-DE" sz="900" kern="100" dirty="0">
                <a:latin typeface="Arial"/>
                <a:ea typeface="+mn-lt"/>
                <a:cs typeface="Arial"/>
              </a:rPr>
              <a:t>vierte </a:t>
            </a:r>
            <a:r>
              <a:rPr lang="de-DE" sz="900" kern="100" dirty="0">
                <a:effectLst/>
                <a:latin typeface="Arial"/>
                <a:ea typeface="+mn-lt"/>
                <a:cs typeface="Arial"/>
              </a:rPr>
              <a:t>Folie ist optional.</a:t>
            </a:r>
            <a:endParaRPr lang="de-DE" sz="900" dirty="0">
              <a:latin typeface="Arial"/>
              <a:cs typeface="Arial"/>
            </a:endParaRPr>
          </a:p>
          <a:p>
            <a:pPr marL="171450" indent="0">
              <a:lnSpc>
                <a:spcPct val="100000"/>
              </a:lnSpc>
              <a:spcBef>
                <a:spcPts val="300"/>
              </a:spcBef>
            </a:pPr>
            <a:r>
              <a:rPr lang="de-DE" sz="900" kern="100" dirty="0">
                <a:effectLst/>
                <a:latin typeface="Arial"/>
                <a:ea typeface="+mn-lt"/>
                <a:cs typeface="Arial"/>
              </a:rPr>
              <a:t>Textfelder können </a:t>
            </a:r>
            <a:r>
              <a:rPr lang="de-DE" sz="900" kern="100" dirty="0">
                <a:latin typeface="Arial"/>
                <a:ea typeface="+mn-lt"/>
                <a:cs typeface="Arial"/>
              </a:rPr>
              <a:t>bei Bedarf vergrößert </a:t>
            </a:r>
            <a:r>
              <a:rPr lang="de-DE" sz="900" kern="100" dirty="0">
                <a:effectLst/>
                <a:latin typeface="Arial"/>
                <a:ea typeface="+mn-lt"/>
                <a:cs typeface="Arial"/>
              </a:rPr>
              <a:t>werden</a:t>
            </a:r>
            <a:r>
              <a:rPr lang="de-DE" sz="900" kern="100" dirty="0">
                <a:latin typeface="Arial"/>
                <a:ea typeface="+mn-lt"/>
                <a:cs typeface="Arial"/>
              </a:rPr>
              <a:t>, jedoch </a:t>
            </a:r>
            <a:r>
              <a:rPr lang="de-DE" sz="900" kern="100" dirty="0">
                <a:effectLst/>
                <a:latin typeface="Arial"/>
                <a:ea typeface="+mn-lt"/>
                <a:cs typeface="Arial"/>
              </a:rPr>
              <a:t>muss dann auf Bildmaterial an </a:t>
            </a:r>
            <a:r>
              <a:rPr lang="de-DE" sz="900" kern="100" dirty="0">
                <a:latin typeface="Arial"/>
                <a:ea typeface="+mn-lt"/>
                <a:cs typeface="Arial"/>
              </a:rPr>
              <a:t>diesen Stellen </a:t>
            </a:r>
            <a:r>
              <a:rPr lang="de-DE" sz="900" kern="100" dirty="0">
                <a:effectLst/>
                <a:latin typeface="Arial"/>
                <a:ea typeface="+mn-lt"/>
                <a:cs typeface="Arial"/>
              </a:rPr>
              <a:t>verzichtet werden.</a:t>
            </a:r>
            <a:endParaRPr lang="de-DE" sz="900" dirty="0">
              <a:latin typeface="Arial"/>
              <a:cs typeface="Arial"/>
            </a:endParaRPr>
          </a:p>
          <a:p>
            <a:pPr marL="171450" indent="0">
              <a:lnSpc>
                <a:spcPct val="100000"/>
              </a:lnSpc>
              <a:spcBef>
                <a:spcPts val="300"/>
              </a:spcBef>
            </a:pPr>
            <a:r>
              <a:rPr lang="de-DE" sz="900" kern="100" dirty="0">
                <a:latin typeface="Arial"/>
                <a:ea typeface="+mn-lt"/>
                <a:cs typeface="Arial"/>
              </a:rPr>
              <a:t>Bildbeschriftungen sind erlaubt</a:t>
            </a:r>
            <a:r>
              <a:rPr lang="de-DE" sz="900" kern="100" dirty="0">
                <a:effectLst/>
                <a:latin typeface="Arial"/>
                <a:ea typeface="+mn-lt"/>
                <a:cs typeface="Arial"/>
              </a:rPr>
              <a:t>.</a:t>
            </a:r>
            <a:endParaRPr lang="de-DE" sz="900" dirty="0">
              <a:latin typeface="Arial"/>
              <a:cs typeface="Arial"/>
            </a:endParaRPr>
          </a:p>
          <a:p>
            <a:pPr marL="0" indent="0">
              <a:lnSpc>
                <a:spcPct val="100000"/>
              </a:lnSpc>
              <a:spcAft>
                <a:spcPts val="800"/>
              </a:spcAft>
              <a:buNone/>
            </a:pPr>
            <a:endParaRPr lang="de-DE" sz="1000" kern="100" dirty="0">
              <a:effectLst/>
              <a:latin typeface="Arial"/>
              <a:ea typeface="Aptos" panose="020B0004020202020204" pitchFamily="34" charset="0"/>
              <a:cs typeface="Times New Roman" panose="02020603050405020304" pitchFamily="18" charset="0"/>
            </a:endParaRPr>
          </a:p>
          <a:p>
            <a:pPr marL="0" indent="0">
              <a:lnSpc>
                <a:spcPct val="100000"/>
              </a:lnSpc>
              <a:spcAft>
                <a:spcPts val="800"/>
              </a:spcAft>
              <a:buNone/>
            </a:pPr>
            <a:endParaRPr lang="de-DE"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0">
              <a:lnSpc>
                <a:spcPct val="100000"/>
              </a:lnSpc>
            </a:pPr>
            <a:endParaRPr lang="de-DE" sz="1100" dirty="0"/>
          </a:p>
        </p:txBody>
      </p:sp>
      <p:sp>
        <p:nvSpPr>
          <p:cNvPr id="5" name="Inhaltsplatzhalter 2">
            <a:extLst>
              <a:ext uri="{FF2B5EF4-FFF2-40B4-BE49-F238E27FC236}">
                <a16:creationId xmlns:a16="http://schemas.microsoft.com/office/drawing/2014/main" id="{C199C53E-3A77-3746-10E4-694F1CC909BB}"/>
              </a:ext>
            </a:extLst>
          </p:cNvPr>
          <p:cNvSpPr txBox="1">
            <a:spLocks/>
          </p:cNvSpPr>
          <p:nvPr/>
        </p:nvSpPr>
        <p:spPr>
          <a:xfrm>
            <a:off x="6096000" y="718238"/>
            <a:ext cx="5041900" cy="55651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de-DE" sz="900" b="1" kern="100">
                <a:effectLst/>
                <a:latin typeface="Arial"/>
                <a:ea typeface="Aptos" panose="020B0004020202020204" pitchFamily="34" charset="0"/>
                <a:cs typeface="Arial"/>
              </a:rPr>
              <a:t>Titelfolie</a:t>
            </a:r>
            <a:endParaRPr lang="de-DE" sz="900" b="1">
              <a:latin typeface="Arial"/>
              <a:cs typeface="Arial"/>
            </a:endParaRPr>
          </a:p>
          <a:p>
            <a:pPr marL="171450" indent="-171450">
              <a:lnSpc>
                <a:spcPct val="130000"/>
              </a:lnSpc>
            </a:pPr>
            <a:r>
              <a:rPr lang="de-DE" sz="900" b="1" kern="100">
                <a:effectLst/>
                <a:latin typeface="Arial"/>
                <a:ea typeface="Aptos" panose="020B0004020202020204" pitchFamily="34" charset="0"/>
                <a:cs typeface="Arial"/>
              </a:rPr>
              <a:t>Inhalt:</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Diese </a:t>
            </a:r>
            <a:r>
              <a:rPr lang="de-DE" sz="900" kern="100">
                <a:solidFill>
                  <a:srgbClr val="000000"/>
                </a:solidFill>
                <a:latin typeface="Arial"/>
                <a:ea typeface="Aptos" panose="020B0004020202020204" pitchFamily="34" charset="0"/>
                <a:cs typeface="Arial"/>
              </a:rPr>
              <a:t>Folie</a:t>
            </a:r>
            <a:r>
              <a:rPr lang="de-DE" sz="900" kern="100">
                <a:latin typeface="Arial"/>
                <a:ea typeface="Aptos" panose="020B0004020202020204" pitchFamily="34" charset="0"/>
                <a:cs typeface="Arial"/>
              </a:rPr>
              <a:t> enthält </a:t>
            </a:r>
            <a:r>
              <a:rPr lang="de-DE" sz="900" kern="100">
                <a:effectLst/>
                <a:latin typeface="Arial"/>
                <a:ea typeface="Aptos" panose="020B0004020202020204" pitchFamily="34" charset="0"/>
                <a:cs typeface="Arial"/>
              </a:rPr>
              <a:t>Bildmaterial </a:t>
            </a:r>
            <a:r>
              <a:rPr lang="de-DE" sz="900" kern="100">
                <a:latin typeface="Arial"/>
                <a:ea typeface="Aptos" panose="020B0004020202020204" pitchFamily="34" charset="0"/>
                <a:cs typeface="Arial"/>
              </a:rPr>
              <a:t>wie Fotos</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Pläne</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Visualisierungen oder Konzeptbilder sowie die Kategorisierung des Projekts.</a:t>
            </a:r>
            <a:endParaRPr lang="de-DE" sz="900">
              <a:latin typeface="Arial"/>
              <a:cs typeface="Arial"/>
            </a:endParaRPr>
          </a:p>
          <a:p>
            <a:pPr marL="171450" indent="-171450">
              <a:lnSpc>
                <a:spcPct val="130000"/>
              </a:lnSpc>
            </a:pPr>
            <a:r>
              <a:rPr lang="de-DE" sz="900" b="1" kern="100">
                <a:latin typeface="Arial"/>
                <a:ea typeface="Aptos" panose="020B0004020202020204" pitchFamily="34" charset="0"/>
                <a:cs typeface="Arial"/>
              </a:rPr>
              <a:t>Projektinformationen</a:t>
            </a:r>
            <a:r>
              <a:rPr lang="de-DE" sz="900" b="1" kern="100">
                <a:effectLst/>
                <a:latin typeface="Arial"/>
                <a:ea typeface="Aptos" panose="020B0004020202020204" pitchFamily="34" charset="0"/>
                <a:cs typeface="Arial"/>
              </a:rPr>
              <a:t>:</a:t>
            </a:r>
            <a:r>
              <a:rPr lang="de-DE" sz="900" kern="100">
                <a:solidFill>
                  <a:srgbClr val="000000"/>
                </a:solidFill>
                <a:effectLst/>
                <a:latin typeface="Arial"/>
                <a:ea typeface="Times New Roman" panose="02020603050405020304" pitchFamily="18" charset="0"/>
                <a:cs typeface="Arial"/>
              </a:rPr>
              <a:t> </a:t>
            </a:r>
            <a:r>
              <a:rPr lang="de-DE" sz="900" kern="100">
                <a:effectLst/>
                <a:latin typeface="Arial"/>
                <a:ea typeface="Aptos" panose="020B0004020202020204" pitchFamily="34" charset="0"/>
                <a:cs typeface="Arial"/>
              </a:rPr>
              <a:t>Hier </a:t>
            </a:r>
            <a:r>
              <a:rPr lang="de-DE" sz="900" kern="100">
                <a:latin typeface="Arial"/>
                <a:ea typeface="Aptos" panose="020B0004020202020204" pitchFamily="34" charset="0"/>
                <a:cs typeface="Arial"/>
              </a:rPr>
              <a:t>werden </a:t>
            </a:r>
            <a:r>
              <a:rPr lang="de-DE" sz="900" kern="100">
                <a:effectLst/>
                <a:latin typeface="Arial"/>
                <a:ea typeface="Aptos" panose="020B0004020202020204" pitchFamily="34" charset="0"/>
                <a:cs typeface="Arial"/>
              </a:rPr>
              <a:t>die allgemeinen Informationen </a:t>
            </a:r>
            <a:r>
              <a:rPr lang="de-DE" sz="900" kern="100">
                <a:latin typeface="Arial"/>
                <a:ea typeface="Aptos" panose="020B0004020202020204" pitchFamily="34" charset="0"/>
                <a:cs typeface="Arial"/>
              </a:rPr>
              <a:t>zum </a:t>
            </a:r>
            <a:r>
              <a:rPr lang="de-DE" sz="900" kern="100">
                <a:effectLst/>
                <a:latin typeface="Arial"/>
                <a:ea typeface="Aptos" panose="020B0004020202020204" pitchFamily="34" charset="0"/>
                <a:cs typeface="Arial"/>
              </a:rPr>
              <a:t>Projekt</a:t>
            </a:r>
            <a:r>
              <a:rPr lang="de-DE" sz="900" kern="100">
                <a:latin typeface="Arial"/>
                <a:ea typeface="Aptos" panose="020B0004020202020204" pitchFamily="34" charset="0"/>
                <a:cs typeface="Arial"/>
              </a:rPr>
              <a:t> angegeben</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 erforderlichen </a:t>
            </a:r>
            <a:r>
              <a:rPr lang="de-DE" sz="900" kern="100">
                <a:effectLst/>
                <a:latin typeface="Arial"/>
                <a:ea typeface="Aptos" panose="020B0004020202020204" pitchFamily="34" charset="0"/>
                <a:cs typeface="Arial"/>
              </a:rPr>
              <a:t>Informationen sind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a:t>
            </a:r>
            <a:endParaRPr lang="de-DE" sz="900">
              <a:latin typeface="Arial"/>
              <a:cs typeface="Arial"/>
            </a:endParaRPr>
          </a:p>
          <a:p>
            <a:pPr marL="171450" indent="-171450">
              <a:lnSpc>
                <a:spcPct val="130000"/>
              </a:lnSpc>
            </a:pPr>
            <a:r>
              <a:rPr lang="de-DE" sz="900" b="1" kern="100">
                <a:latin typeface="Arial"/>
                <a:ea typeface="Aptos" panose="020B0004020202020204" pitchFamily="34" charset="0"/>
                <a:cs typeface="Arial"/>
              </a:rPr>
              <a:t>Position des Textes</a:t>
            </a:r>
            <a:r>
              <a:rPr lang="de-DE" sz="900" b="1" kern="100">
                <a:effectLst/>
                <a:latin typeface="Arial"/>
                <a:ea typeface="Aptos" panose="020B0004020202020204" pitchFamily="34" charset="0"/>
                <a:cs typeface="Arial"/>
              </a:rPr>
              <a:t>:</a:t>
            </a:r>
            <a:r>
              <a:rPr lang="de-DE" sz="900" kern="100">
                <a:effectLst/>
                <a:latin typeface="Arial"/>
                <a:ea typeface="Aptos" panose="020B0004020202020204" pitchFamily="34" charset="0"/>
                <a:cs typeface="Arial"/>
              </a:rPr>
              <a:t> Die </a:t>
            </a:r>
            <a:r>
              <a:rPr lang="de-DE" sz="900" kern="100">
                <a:latin typeface="Arial"/>
                <a:ea typeface="Aptos" panose="020B0004020202020204" pitchFamily="34" charset="0"/>
                <a:cs typeface="Arial"/>
              </a:rPr>
              <a:t>Platzierung </a:t>
            </a:r>
            <a:r>
              <a:rPr lang="de-DE" sz="900" kern="100">
                <a:effectLst/>
                <a:latin typeface="Arial"/>
                <a:ea typeface="Aptos" panose="020B0004020202020204" pitchFamily="34" charset="0"/>
                <a:cs typeface="Arial"/>
              </a:rPr>
              <a:t>des Textes ist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 Bilder, Fotos, Pläne etc. können frei gewählt und positioniert werden</a:t>
            </a:r>
            <a:r>
              <a:rPr lang="de-DE" sz="900" kern="100">
                <a:latin typeface="Arial"/>
                <a:ea typeface="Aptos" panose="020B0004020202020204" pitchFamily="34" charset="0"/>
                <a:cs typeface="Arial"/>
              </a:rPr>
              <a:t>, </a:t>
            </a:r>
            <a:r>
              <a:rPr lang="de-DE" sz="900" kern="100">
                <a:effectLst/>
                <a:latin typeface="Arial"/>
                <a:ea typeface="Aptos" panose="020B0004020202020204" pitchFamily="34" charset="0"/>
                <a:cs typeface="Arial"/>
              </a:rPr>
              <a:t>dürfen </a:t>
            </a:r>
            <a:r>
              <a:rPr lang="de-DE" sz="900" kern="100">
                <a:latin typeface="Arial"/>
                <a:ea typeface="Aptos" panose="020B0004020202020204" pitchFamily="34" charset="0"/>
                <a:cs typeface="Arial"/>
              </a:rPr>
              <a:t>jedoch </a:t>
            </a:r>
            <a:r>
              <a:rPr lang="de-DE" sz="900" kern="100">
                <a:effectLst/>
                <a:latin typeface="Arial"/>
                <a:ea typeface="Aptos" panose="020B0004020202020204" pitchFamily="34" charset="0"/>
                <a:cs typeface="Arial"/>
              </a:rPr>
              <a:t>den Text</a:t>
            </a:r>
            <a:r>
              <a:rPr lang="de-DE" sz="900" kern="100">
                <a:latin typeface="Arial"/>
                <a:ea typeface="Aptos" panose="020B0004020202020204" pitchFamily="34" charset="0"/>
                <a:cs typeface="Arial"/>
              </a:rPr>
              <a:t> nicht verdecken.</a:t>
            </a:r>
            <a:endParaRPr lang="de-DE" sz="900">
              <a:latin typeface="Arial"/>
              <a:cs typeface="Arial"/>
            </a:endParaRPr>
          </a:p>
          <a:p>
            <a:pPr marL="171450" indent="-171450">
              <a:lnSpc>
                <a:spcPct val="130000"/>
              </a:lnSpc>
            </a:pPr>
            <a:r>
              <a:rPr lang="de-DE" sz="900" b="1" kern="100">
                <a:latin typeface="Arial"/>
                <a:ea typeface="Aptos" panose="020B0004020202020204" pitchFamily="34" charset="0"/>
                <a:cs typeface="Arial"/>
              </a:rPr>
              <a:t>Konzeptuelle Darstellung</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Diese Folie bietet eine </a:t>
            </a:r>
            <a:r>
              <a:rPr lang="de-DE" sz="900" kern="100">
                <a:effectLst/>
                <a:latin typeface="Arial"/>
                <a:ea typeface="Aptos" panose="020B0004020202020204" pitchFamily="34" charset="0"/>
                <a:cs typeface="Arial"/>
              </a:rPr>
              <a:t>konzeptuelle </a:t>
            </a:r>
            <a:r>
              <a:rPr lang="de-DE" sz="900" kern="100">
                <a:latin typeface="Arial"/>
                <a:ea typeface="Aptos" panose="020B0004020202020204" pitchFamily="34" charset="0"/>
                <a:cs typeface="Arial"/>
              </a:rPr>
              <a:t>Übersicht </a:t>
            </a:r>
            <a:r>
              <a:rPr lang="de-DE" sz="900" kern="100">
                <a:effectLst/>
                <a:latin typeface="Arial"/>
                <a:ea typeface="Aptos" panose="020B0004020202020204" pitchFamily="34" charset="0"/>
                <a:cs typeface="Arial"/>
              </a:rPr>
              <a:t>des Projekts. Die Stichpunkte </a:t>
            </a:r>
            <a:r>
              <a:rPr lang="de-DE" sz="900" kern="100">
                <a:latin typeface="Arial"/>
                <a:ea typeface="Aptos" panose="020B0004020202020204" pitchFamily="34" charset="0"/>
                <a:cs typeface="Arial"/>
              </a:rPr>
              <a:t>sollen </a:t>
            </a:r>
            <a:r>
              <a:rPr lang="de-DE" sz="900" kern="100">
                <a:effectLst/>
                <a:latin typeface="Arial"/>
                <a:ea typeface="Aptos" panose="020B0004020202020204" pitchFamily="34" charset="0"/>
                <a:cs typeface="Arial"/>
              </a:rPr>
              <a:t>den Kerngedanken des Projekts </a:t>
            </a:r>
            <a:r>
              <a:rPr lang="de-DE" sz="900" kern="100">
                <a:latin typeface="Arial"/>
                <a:ea typeface="Aptos" panose="020B0004020202020204" pitchFamily="34" charset="0"/>
                <a:cs typeface="Arial"/>
              </a:rPr>
              <a:t>prägnant </a:t>
            </a:r>
            <a:r>
              <a:rPr lang="de-DE" sz="900" kern="100">
                <a:effectLst/>
                <a:latin typeface="Arial"/>
                <a:ea typeface="Aptos" panose="020B0004020202020204" pitchFamily="34" charset="0"/>
                <a:cs typeface="Arial"/>
              </a:rPr>
              <a:t>erfassen.</a:t>
            </a:r>
            <a:endParaRPr lang="de-DE" sz="900">
              <a:latin typeface="Arial"/>
              <a:cs typeface="Arial"/>
            </a:endParaRPr>
          </a:p>
          <a:p>
            <a:pPr marL="171450" indent="-171450">
              <a:lnSpc>
                <a:spcPct val="130000"/>
              </a:lnSpc>
            </a:pPr>
            <a:r>
              <a:rPr lang="de-DE" sz="900" b="1" kern="100">
                <a:latin typeface="Arial"/>
                <a:ea typeface="Aptos" panose="020B0004020202020204" pitchFamily="34" charset="0"/>
                <a:cs typeface="Arial"/>
              </a:rPr>
              <a:t>Textfeldanpassung</a:t>
            </a:r>
            <a:r>
              <a:rPr lang="de-DE" sz="900" b="1" kern="100">
                <a:effectLst/>
                <a:latin typeface="Arial"/>
                <a:ea typeface="Aptos" panose="020B0004020202020204" pitchFamily="34" charset="0"/>
                <a:cs typeface="Arial"/>
              </a:rPr>
              <a:t>:</a:t>
            </a:r>
            <a:r>
              <a:rPr lang="de-DE" sz="900" kern="100">
                <a:effectLst/>
                <a:latin typeface="Arial"/>
                <a:ea typeface="Aptos" panose="020B0004020202020204" pitchFamily="34" charset="0"/>
                <a:cs typeface="Arial"/>
              </a:rPr>
              <a:t> Das Textfeld kann </a:t>
            </a:r>
            <a:r>
              <a:rPr lang="de-DE" sz="900" kern="100">
                <a:latin typeface="Arial"/>
                <a:ea typeface="Aptos" panose="020B0004020202020204" pitchFamily="34" charset="0"/>
                <a:cs typeface="Arial"/>
              </a:rPr>
              <a:t>bei Bedarf </a:t>
            </a:r>
            <a:r>
              <a:rPr lang="de-DE" sz="900" kern="100">
                <a:effectLst/>
                <a:latin typeface="Arial"/>
                <a:ea typeface="Aptos" panose="020B0004020202020204" pitchFamily="34" charset="0"/>
                <a:cs typeface="Arial"/>
              </a:rPr>
              <a:t>nach unten </a:t>
            </a:r>
            <a:r>
              <a:rPr lang="de-DE" sz="900" kern="100">
                <a:latin typeface="Arial"/>
                <a:ea typeface="Aptos" panose="020B0004020202020204" pitchFamily="34" charset="0"/>
                <a:cs typeface="Arial"/>
              </a:rPr>
              <a:t>erweitert </a:t>
            </a:r>
            <a:r>
              <a:rPr lang="de-DE" sz="900" kern="100">
                <a:effectLst/>
                <a:latin typeface="Arial"/>
                <a:ea typeface="Aptos" panose="020B0004020202020204" pitchFamily="34" charset="0"/>
                <a:cs typeface="Arial"/>
              </a:rPr>
              <a:t>werden. </a:t>
            </a:r>
            <a:r>
              <a:rPr lang="de-DE" sz="900" kern="100">
                <a:latin typeface="Arial"/>
                <a:ea typeface="Aptos" panose="020B0004020202020204" pitchFamily="34" charset="0"/>
                <a:cs typeface="Arial"/>
              </a:rPr>
              <a:t>In diesem Fall </a:t>
            </a:r>
            <a:r>
              <a:rPr lang="de-DE" sz="900" kern="100">
                <a:effectLst/>
                <a:latin typeface="Arial"/>
                <a:ea typeface="Aptos" panose="020B0004020202020204" pitchFamily="34" charset="0"/>
                <a:cs typeface="Arial"/>
              </a:rPr>
              <a:t>muss auf </a:t>
            </a:r>
            <a:r>
              <a:rPr lang="de-DE" sz="900" kern="100">
                <a:latin typeface="Arial"/>
                <a:ea typeface="Aptos" panose="020B0004020202020204" pitchFamily="34" charset="0"/>
                <a:cs typeface="Arial"/>
              </a:rPr>
              <a:t>die Platzierung von </a:t>
            </a:r>
            <a:r>
              <a:rPr lang="de-DE" sz="900" kern="100">
                <a:effectLst/>
                <a:latin typeface="Arial"/>
                <a:ea typeface="Aptos" panose="020B0004020202020204" pitchFamily="34" charset="0"/>
                <a:cs typeface="Arial"/>
              </a:rPr>
              <a:t>Bildmaterial </a:t>
            </a:r>
            <a:r>
              <a:rPr lang="de-DE" sz="900" kern="100">
                <a:latin typeface="Arial"/>
                <a:ea typeface="Aptos" panose="020B0004020202020204" pitchFamily="34" charset="0"/>
                <a:cs typeface="Arial"/>
              </a:rPr>
              <a:t>in diesem Bereich </a:t>
            </a:r>
            <a:r>
              <a:rPr lang="de-DE" sz="900" kern="100">
                <a:effectLst/>
                <a:latin typeface="Arial"/>
                <a:ea typeface="Aptos" panose="020B0004020202020204" pitchFamily="34" charset="0"/>
                <a:cs typeface="Arial"/>
              </a:rPr>
              <a:t>verzichtet werden.</a:t>
            </a:r>
            <a:endParaRPr lang="de-DE" sz="900">
              <a:latin typeface="Arial"/>
              <a:cs typeface="Arial"/>
            </a:endParaRPr>
          </a:p>
          <a:p>
            <a:pPr marL="0" indent="0">
              <a:lnSpc>
                <a:spcPct val="130000"/>
              </a:lnSpc>
              <a:buNone/>
            </a:pPr>
            <a:r>
              <a:rPr lang="de-DE" sz="900" b="1" kern="100" err="1">
                <a:effectLst/>
                <a:latin typeface="Arial"/>
                <a:ea typeface="Aptos" panose="020B0004020202020204" pitchFamily="34" charset="0"/>
                <a:cs typeface="Arial"/>
              </a:rPr>
              <a:t>Kriterienfolien</a:t>
            </a:r>
            <a:endParaRPr lang="de-DE" sz="900" b="1">
              <a:latin typeface="Arial"/>
              <a:cs typeface="Arial"/>
            </a:endParaRPr>
          </a:p>
          <a:p>
            <a:pPr marL="171450" indent="-171450">
              <a:lnSpc>
                <a:spcPct val="130000"/>
              </a:lnSpc>
            </a:pPr>
            <a:r>
              <a:rPr lang="de-DE" sz="900" b="1" kern="100">
                <a:effectLst/>
                <a:latin typeface="Arial"/>
                <a:ea typeface="Aptos" panose="020B0004020202020204" pitchFamily="34" charset="0"/>
                <a:cs typeface="Arial"/>
              </a:rPr>
              <a:t>Inhalt: </a:t>
            </a:r>
            <a:r>
              <a:rPr lang="de-DE" sz="900" kern="100">
                <a:latin typeface="Arial"/>
                <a:ea typeface="Aptos" panose="020B0004020202020204" pitchFamily="34" charset="0"/>
                <a:cs typeface="Arial"/>
              </a:rPr>
              <a:t>Diese Folien präsentieren Schlaglichter mit preiswürdigen Qualitäten in den Kriteriengruppen.</a:t>
            </a:r>
            <a:endParaRPr lang="de-DE" sz="900" kern="100">
              <a:latin typeface="Arial"/>
              <a:cs typeface="Arial"/>
            </a:endParaRPr>
          </a:p>
          <a:p>
            <a:pPr marL="171450" indent="-171450">
              <a:lnSpc>
                <a:spcPct val="130000"/>
              </a:lnSpc>
            </a:pPr>
            <a:r>
              <a:rPr lang="de-DE" sz="900" b="1" kern="100">
                <a:latin typeface="Arial"/>
                <a:ea typeface="Aptos" panose="020B0004020202020204" pitchFamily="34" charset="0"/>
                <a:cs typeface="Arial"/>
              </a:rPr>
              <a:t>Textposition</a:t>
            </a:r>
            <a:r>
              <a:rPr lang="de-DE" sz="900" b="1" kern="100">
                <a:effectLst/>
                <a:latin typeface="Arial"/>
                <a:ea typeface="Aptos" panose="020B0004020202020204" pitchFamily="34" charset="0"/>
                <a:cs typeface="Arial"/>
              </a:rPr>
              <a:t>:</a:t>
            </a:r>
            <a:r>
              <a:rPr lang="de-DE" sz="900" kern="100">
                <a:effectLst/>
                <a:latin typeface="Arial"/>
                <a:ea typeface="Aptos" panose="020B0004020202020204" pitchFamily="34" charset="0"/>
                <a:cs typeface="Arial"/>
              </a:rPr>
              <a:t> Die Position des Textes ist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 Bilder, Fotos, Pläne etc. können frei gewählt und positioniert werden</a:t>
            </a:r>
            <a:r>
              <a:rPr lang="de-DE" sz="900" kern="100">
                <a:latin typeface="Arial"/>
                <a:ea typeface="Aptos" panose="020B0004020202020204" pitchFamily="34" charset="0"/>
                <a:cs typeface="Arial"/>
              </a:rPr>
              <a:t>, </a:t>
            </a:r>
            <a:r>
              <a:rPr lang="de-DE" sz="900" kern="100">
                <a:effectLst/>
                <a:latin typeface="Arial"/>
                <a:ea typeface="Aptos" panose="020B0004020202020204" pitchFamily="34" charset="0"/>
                <a:cs typeface="Arial"/>
              </a:rPr>
              <a:t>dürfen </a:t>
            </a:r>
            <a:r>
              <a:rPr lang="de-DE" sz="900" kern="100">
                <a:latin typeface="Arial"/>
                <a:ea typeface="Aptos" panose="020B0004020202020204" pitchFamily="34" charset="0"/>
                <a:cs typeface="Arial"/>
              </a:rPr>
              <a:t>jedoch </a:t>
            </a:r>
            <a:r>
              <a:rPr lang="de-DE" sz="900" kern="100">
                <a:effectLst/>
                <a:latin typeface="Arial"/>
                <a:ea typeface="Aptos" panose="020B0004020202020204" pitchFamily="34" charset="0"/>
                <a:cs typeface="Arial"/>
              </a:rPr>
              <a:t>den Text nicht verdecken. </a:t>
            </a:r>
            <a:r>
              <a:rPr lang="de-DE" sz="900" kern="100">
                <a:latin typeface="Arial"/>
                <a:ea typeface="Aptos" panose="020B0004020202020204" pitchFamily="34" charset="0"/>
                <a:cs typeface="Arial"/>
              </a:rPr>
              <a:t>Bei einer Verlängerung des Textfeldes </a:t>
            </a:r>
            <a:r>
              <a:rPr lang="de-DE" sz="900" kern="100">
                <a:effectLst/>
                <a:latin typeface="Arial"/>
                <a:ea typeface="Aptos" panose="020B0004020202020204" pitchFamily="34" charset="0"/>
                <a:cs typeface="Arial"/>
              </a:rPr>
              <a:t>muss auf Bildmaterial an dieser Stelle verzichtet werden.</a:t>
            </a:r>
            <a:endParaRPr lang="de-DE" sz="900">
              <a:latin typeface="Arial"/>
              <a:cs typeface="Arial"/>
            </a:endParaRPr>
          </a:p>
          <a:p>
            <a:pPr marL="0" indent="0">
              <a:lnSpc>
                <a:spcPct val="130000"/>
              </a:lnSpc>
              <a:buNone/>
            </a:pPr>
            <a:r>
              <a:rPr lang="de-DE" sz="900" b="1" kern="100">
                <a:effectLst/>
                <a:latin typeface="Arial"/>
                <a:ea typeface="Aptos" panose="020B0004020202020204" pitchFamily="34" charset="0"/>
                <a:cs typeface="Arial"/>
              </a:rPr>
              <a:t>Freifolie</a:t>
            </a:r>
            <a:r>
              <a:rPr lang="de-DE" sz="900" b="1" kern="100">
                <a:latin typeface="Arial"/>
                <a:ea typeface="Aptos" panose="020B0004020202020204" pitchFamily="34" charset="0"/>
                <a:cs typeface="Arial"/>
              </a:rPr>
              <a:t> (optional)</a:t>
            </a:r>
            <a:endParaRPr lang="de-DE" sz="900" b="1">
              <a:latin typeface="Arial"/>
              <a:cs typeface="Arial"/>
            </a:endParaRPr>
          </a:p>
          <a:p>
            <a:pPr marL="171450" indent="-171450">
              <a:lnSpc>
                <a:spcPct val="130000"/>
              </a:lnSpc>
            </a:pPr>
            <a:r>
              <a:rPr lang="de-DE" sz="900" b="1" kern="100">
                <a:effectLst/>
                <a:latin typeface="Arial"/>
                <a:ea typeface="Aptos" panose="020B0004020202020204" pitchFamily="34" charset="0"/>
                <a:cs typeface="Arial"/>
              </a:rPr>
              <a:t>Inhalt:</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Diese </a:t>
            </a:r>
            <a:r>
              <a:rPr lang="de-DE" sz="900" kern="100">
                <a:effectLst/>
                <a:latin typeface="Arial"/>
                <a:ea typeface="Aptos" panose="020B0004020202020204" pitchFamily="34" charset="0"/>
                <a:cs typeface="Arial"/>
              </a:rPr>
              <a:t>Folie dient </a:t>
            </a:r>
            <a:r>
              <a:rPr lang="de-DE" sz="900" kern="100">
                <a:latin typeface="Arial"/>
                <a:ea typeface="Aptos" panose="020B0004020202020204" pitchFamily="34" charset="0"/>
                <a:cs typeface="Arial"/>
              </a:rPr>
              <a:t>zur Präsentation zusätzlicher visueller </a:t>
            </a:r>
            <a:r>
              <a:rPr lang="de-DE" sz="900" kern="100">
                <a:effectLst/>
                <a:latin typeface="Arial"/>
                <a:ea typeface="Aptos" panose="020B0004020202020204" pitchFamily="34" charset="0"/>
                <a:cs typeface="Arial"/>
              </a:rPr>
              <a:t>Inhalte, die auf den anderen Folien keinen Platz gefunden haben</a:t>
            </a:r>
            <a:r>
              <a:rPr lang="de-DE" sz="900" kern="100">
                <a:latin typeface="Arial"/>
                <a:ea typeface="Aptos" panose="020B0004020202020204" pitchFamily="34" charset="0"/>
                <a:cs typeface="Arial"/>
              </a:rPr>
              <a:t>.</a:t>
            </a:r>
            <a:endParaRPr lang="de-DE" sz="900">
              <a:latin typeface="Arial"/>
              <a:cs typeface="Arial"/>
            </a:endParaRPr>
          </a:p>
          <a:p>
            <a:pPr marL="171450" indent="-171450">
              <a:lnSpc>
                <a:spcPct val="130000"/>
              </a:lnSpc>
            </a:pPr>
            <a:r>
              <a:rPr lang="de-DE" sz="900" b="1" kern="100">
                <a:effectLst/>
                <a:latin typeface="Arial"/>
                <a:ea typeface="Aptos" panose="020B0004020202020204" pitchFamily="34" charset="0"/>
                <a:cs typeface="Arial"/>
              </a:rPr>
              <a:t>Form:</a:t>
            </a:r>
            <a:r>
              <a:rPr lang="de-DE" sz="900" kern="100">
                <a:effectLst/>
                <a:latin typeface="Arial"/>
                <a:ea typeface="Aptos" panose="020B0004020202020204" pitchFamily="34" charset="0"/>
                <a:cs typeface="Arial"/>
              </a:rPr>
              <a:t> Zusätzliche Textfelder, die über </a:t>
            </a:r>
            <a:r>
              <a:rPr lang="de-DE" sz="900" kern="100">
                <a:latin typeface="Arial"/>
                <a:ea typeface="Aptos" panose="020B0004020202020204" pitchFamily="34" charset="0"/>
                <a:cs typeface="Arial"/>
              </a:rPr>
              <a:t>Bildbeschriftungen </a:t>
            </a:r>
            <a:r>
              <a:rPr lang="de-DE" sz="900" kern="100">
                <a:effectLst/>
                <a:latin typeface="Arial"/>
                <a:ea typeface="Aptos" panose="020B0004020202020204" pitchFamily="34" charset="0"/>
                <a:cs typeface="Arial"/>
              </a:rPr>
              <a:t>hinausgehen</a:t>
            </a:r>
            <a:r>
              <a:rPr lang="de-DE" sz="900" kern="100">
                <a:latin typeface="Arial"/>
                <a:ea typeface="Aptos" panose="020B0004020202020204" pitchFamily="34" charset="0"/>
                <a:cs typeface="Arial"/>
              </a:rPr>
              <a:t>,</a:t>
            </a:r>
            <a:r>
              <a:rPr lang="de-DE" sz="900" kern="100">
                <a:effectLst/>
                <a:latin typeface="Arial"/>
                <a:ea typeface="Aptos" panose="020B0004020202020204" pitchFamily="34" charset="0"/>
                <a:cs typeface="Arial"/>
              </a:rPr>
              <a:t> sind nicht gestattet.</a:t>
            </a:r>
            <a:endParaRPr lang="de-DE" sz="900">
              <a:latin typeface="Arial"/>
              <a:cs typeface="Arial"/>
            </a:endParaRPr>
          </a:p>
          <a:p>
            <a:pPr marL="0" lvl="0" indent="0">
              <a:lnSpc>
                <a:spcPct val="150000"/>
              </a:lnSpc>
              <a:buNone/>
            </a:pPr>
            <a:endParaRPr lang="de-DE" sz="900" kern="100">
              <a:effectLst/>
              <a:latin typeface="Arial"/>
              <a:ea typeface="Aptos" panose="020B0004020202020204" pitchFamily="34" charset="0"/>
              <a:cs typeface="Times New Roman" panose="02020603050405020304" pitchFamily="18" charset="0"/>
            </a:endParaRPr>
          </a:p>
          <a:p>
            <a:pPr marL="0" indent="0">
              <a:lnSpc>
                <a:spcPct val="150000"/>
              </a:lnSpc>
              <a:spcAft>
                <a:spcPts val="800"/>
              </a:spcAft>
              <a:buFont typeface="Arial" panose="020B0604020202020204" pitchFamily="34" charset="0"/>
              <a:buNone/>
            </a:pPr>
            <a:endParaRPr lang="de-DE" sz="900" kern="100">
              <a:latin typeface="Arial"/>
              <a:ea typeface="Aptos" panose="020B0004020202020204" pitchFamily="34" charset="0"/>
              <a:cs typeface="Times New Roman" panose="02020603050405020304" pitchFamily="18" charset="0"/>
            </a:endParaRPr>
          </a:p>
          <a:p>
            <a:endParaRPr lang="de-DE" sz="900">
              <a:latin typeface="Arial"/>
              <a:cs typeface="Arial"/>
            </a:endParaRPr>
          </a:p>
        </p:txBody>
      </p:sp>
      <p:pic>
        <p:nvPicPr>
          <p:cNvPr id="4" name="Grafik 3" descr="Ein Bild, das Grafiken, Schrift, Text, Grafikdesign enthält.&#10;&#10;Beschreibung automatisch generiert.">
            <a:extLst>
              <a:ext uri="{FF2B5EF4-FFF2-40B4-BE49-F238E27FC236}">
                <a16:creationId xmlns:a16="http://schemas.microsoft.com/office/drawing/2014/main" id="{4D7D0E13-EC49-4157-2C87-2132B8A95CE9}"/>
              </a:ext>
            </a:extLst>
          </p:cNvPr>
          <p:cNvPicPr>
            <a:picLocks noChangeAspect="1"/>
          </p:cNvPicPr>
          <p:nvPr/>
        </p:nvPicPr>
        <p:blipFill>
          <a:blip r:embed="rId2"/>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403212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EAFD5877-2834-44C3-D2AF-89509817B0A0}"/>
              </a:ext>
            </a:extLst>
          </p:cNvPr>
          <p:cNvPicPr>
            <a:picLocks noChangeAspect="1"/>
          </p:cNvPicPr>
          <p:nvPr/>
        </p:nvPicPr>
        <p:blipFill rotWithShape="1">
          <a:blip r:embed="rId2"/>
          <a:srcRect t="555"/>
          <a:stretch/>
        </p:blipFill>
        <p:spPr>
          <a:xfrm>
            <a:off x="5137339" y="0"/>
            <a:ext cx="4561444" cy="6857999"/>
          </a:xfrm>
          <a:prstGeom prst="rect">
            <a:avLst/>
          </a:prstGeom>
        </p:spPr>
      </p:pic>
      <p:pic>
        <p:nvPicPr>
          <p:cNvPr id="17" name="Grafik 16">
            <a:extLst>
              <a:ext uri="{FF2B5EF4-FFF2-40B4-BE49-F238E27FC236}">
                <a16:creationId xmlns:a16="http://schemas.microsoft.com/office/drawing/2014/main" id="{0F9454C5-A27C-7B66-3C10-1D02D3C12981}"/>
              </a:ext>
            </a:extLst>
          </p:cNvPr>
          <p:cNvPicPr>
            <a:picLocks noChangeAspect="1"/>
          </p:cNvPicPr>
          <p:nvPr/>
        </p:nvPicPr>
        <p:blipFill rotWithShape="1">
          <a:blip r:embed="rId3"/>
          <a:srcRect l="5514" r="13208"/>
          <a:stretch/>
        </p:blipFill>
        <p:spPr>
          <a:xfrm>
            <a:off x="8534400" y="0"/>
            <a:ext cx="3657600" cy="6858000"/>
          </a:xfrm>
          <a:prstGeom prst="rect">
            <a:avLst/>
          </a:prstGeom>
        </p:spPr>
      </p:pic>
      <p:pic>
        <p:nvPicPr>
          <p:cNvPr id="10" name="Grafik 9">
            <a:extLst>
              <a:ext uri="{FF2B5EF4-FFF2-40B4-BE49-F238E27FC236}">
                <a16:creationId xmlns:a16="http://schemas.microsoft.com/office/drawing/2014/main" id="{117AE5CD-0CFF-E9BD-B722-1A50AAB0E9B9}"/>
              </a:ext>
            </a:extLst>
          </p:cNvPr>
          <p:cNvPicPr>
            <a:picLocks noChangeAspect="1"/>
          </p:cNvPicPr>
          <p:nvPr/>
        </p:nvPicPr>
        <p:blipFill>
          <a:blip r:embed="rId4"/>
          <a:stretch>
            <a:fillRect/>
          </a:stretch>
        </p:blipFill>
        <p:spPr>
          <a:xfrm>
            <a:off x="0" y="0"/>
            <a:ext cx="5186223" cy="6858000"/>
          </a:xfrm>
          <a:prstGeom prst="rect">
            <a:avLst/>
          </a:prstGeom>
        </p:spPr>
      </p:pic>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Rathaus Denklingen – Sunder-Plassmann</a:t>
            </a:r>
          </a:p>
        </p:txBody>
      </p:sp>
      <p:pic>
        <p:nvPicPr>
          <p:cNvPr id="3" name="Grafik 2" descr="Ein Bild, das Grafiken, Schrift, Text, Grafikdesign enthält.&#10;&#10;Beschreibung automatisch generiert.">
            <a:extLst>
              <a:ext uri="{FF2B5EF4-FFF2-40B4-BE49-F238E27FC236}">
                <a16:creationId xmlns:a16="http://schemas.microsoft.com/office/drawing/2014/main" id="{6D952093-A794-1CFE-81DB-C1BCF369C85D}"/>
              </a:ext>
            </a:extLst>
          </p:cNvPr>
          <p:cNvPicPr>
            <a:picLocks noChangeAspect="1"/>
          </p:cNvPicPr>
          <p:nvPr/>
        </p:nvPicPr>
        <p:blipFill>
          <a:blip r:embed="rId5"/>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209990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952B4B83-F24C-A8E0-84DD-AC9AC1ACC022}"/>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2" name="Fußzeilenplatzhalter 5">
            <a:extLst>
              <a:ext uri="{FF2B5EF4-FFF2-40B4-BE49-F238E27FC236}">
                <a16:creationId xmlns:a16="http://schemas.microsoft.com/office/drawing/2014/main" id="{FE7E57FA-9642-5DB1-8FEF-1AD3174EC7A2}"/>
              </a:ext>
            </a:extLst>
          </p:cNvPr>
          <p:cNvSpPr txBox="1">
            <a:spLocks/>
          </p:cNvSpPr>
          <p:nvPr/>
        </p:nvSpPr>
        <p:spPr>
          <a:xfrm>
            <a:off x="7953438" y="0"/>
            <a:ext cx="3887580" cy="708659"/>
          </a:xfrm>
          <a:prstGeom prst="rect">
            <a:avLst/>
          </a:prstGeom>
          <a:gradFill>
            <a:gsLst>
              <a:gs pos="100000">
                <a:schemeClr val="bg1">
                  <a:alpha val="40000"/>
                </a:schemeClr>
              </a:gs>
              <a:gs pos="0">
                <a:schemeClr val="bg1"/>
              </a:gs>
            </a:gsLst>
            <a:lin ang="5400000" scaled="1"/>
          </a:gradFill>
        </p:spPr>
        <p:txBody>
          <a:bodyPr vert="horz" lIns="91440" tIns="45720" rIns="91440" bIns="45720" rtlCol="0" anchor="ctr"/>
          <a:lstStyle>
            <a:defPPr>
              <a:defRPr lang="de-D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000">
                <a:solidFill>
                  <a:schemeClr val="tx1"/>
                </a:solidFill>
                <a:latin typeface="Arial"/>
                <a:cs typeface="Arial"/>
              </a:rPr>
              <a:t>Kategorie: </a:t>
            </a:r>
            <a:endParaRPr lang="de-DE" sz="2000" i="1" dirty="0">
              <a:solidFill>
                <a:schemeClr val="tx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FE04D7CD-79E0-6D7D-8EDD-F8FDAA7F9B1E}"/>
              </a:ext>
            </a:extLst>
          </p:cNvPr>
          <p:cNvSpPr/>
          <p:nvPr/>
        </p:nvSpPr>
        <p:spPr>
          <a:xfrm>
            <a:off x="7953609" y="708658"/>
            <a:ext cx="4238391" cy="544068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C50C00ED-E19C-0C89-DFC6-367F85073CFB}"/>
              </a:ext>
            </a:extLst>
          </p:cNvPr>
          <p:cNvSpPr txBox="1"/>
          <p:nvPr/>
        </p:nvSpPr>
        <p:spPr>
          <a:xfrm>
            <a:off x="228942" y="206840"/>
            <a:ext cx="7724667" cy="2632003"/>
          </a:xfrm>
          <a:prstGeom prst="rect">
            <a:avLst/>
          </a:prstGeom>
          <a:noFill/>
          <a:ln w="3175">
            <a:noFill/>
          </a:ln>
        </p:spPr>
        <p:txBody>
          <a:bodyPr wrap="square" lIns="91440" tIns="45720" rIns="91440" bIns="45720" rtlCol="0" anchor="t">
            <a:spAutoFit/>
          </a:bodyPr>
          <a:lstStyle/>
          <a:p>
            <a:pPr>
              <a:lnSpc>
                <a:spcPct val="150000"/>
              </a:lnSpc>
            </a:pPr>
            <a:r>
              <a:rPr lang="de-DE" sz="1600" b="1" dirty="0">
                <a:latin typeface="Arial"/>
                <a:cs typeface="Arial"/>
              </a:rPr>
              <a:t>Allgemein:</a:t>
            </a:r>
          </a:p>
          <a:p>
            <a:pPr marL="285750" indent="-285750">
              <a:lnSpc>
                <a:spcPct val="150000"/>
              </a:lnSpc>
              <a:buFont typeface="Wingdings" panose="05000000000000000000" pitchFamily="2" charset="2"/>
              <a:buChar char="§"/>
            </a:pPr>
            <a:r>
              <a:rPr lang="de-DE" sz="1600" dirty="0">
                <a:latin typeface="Arial"/>
                <a:cs typeface="Arial"/>
              </a:rPr>
              <a:t>Nutzung: </a:t>
            </a:r>
          </a:p>
          <a:p>
            <a:pPr marL="285750" indent="-285750">
              <a:lnSpc>
                <a:spcPct val="150000"/>
              </a:lnSpc>
              <a:buFont typeface="Wingdings" panose="05000000000000000000" pitchFamily="2" charset="2"/>
              <a:buChar char="§"/>
            </a:pPr>
            <a:r>
              <a:rPr lang="de-DE" sz="1600" dirty="0" err="1">
                <a:latin typeface="Arial"/>
                <a:cs typeface="Arial"/>
              </a:rPr>
              <a:t>Baualter</a:t>
            </a:r>
            <a:r>
              <a:rPr lang="de-DE" sz="1600" dirty="0">
                <a:latin typeface="Arial"/>
                <a:cs typeface="Arial"/>
              </a:rPr>
              <a:t> Bestand: </a:t>
            </a:r>
          </a:p>
          <a:p>
            <a:pPr marL="285750" indent="-285750">
              <a:lnSpc>
                <a:spcPct val="150000"/>
              </a:lnSpc>
              <a:buFont typeface="Wingdings" panose="05000000000000000000" pitchFamily="2" charset="2"/>
              <a:buChar char="§"/>
            </a:pPr>
            <a:r>
              <a:rPr lang="de-DE" sz="1600" dirty="0">
                <a:latin typeface="Arial"/>
                <a:cs typeface="Arial"/>
              </a:rPr>
              <a:t>Fertigstellung/Inbetriebnahme: </a:t>
            </a:r>
          </a:p>
          <a:p>
            <a:pPr marL="285750" indent="-285750">
              <a:lnSpc>
                <a:spcPct val="150000"/>
              </a:lnSpc>
              <a:buFont typeface="Wingdings" panose="05000000000000000000" pitchFamily="2" charset="2"/>
              <a:buChar char="§"/>
            </a:pPr>
            <a:r>
              <a:rPr lang="de-DE" sz="1600" dirty="0">
                <a:latin typeface="Arial"/>
                <a:cs typeface="Arial"/>
              </a:rPr>
              <a:t>Sanierung und/oder Erweiterung: </a:t>
            </a:r>
          </a:p>
          <a:p>
            <a:pPr marL="285750" indent="-285750">
              <a:lnSpc>
                <a:spcPct val="150000"/>
              </a:lnSpc>
              <a:buFont typeface="Wingdings" panose="05000000000000000000" pitchFamily="2" charset="2"/>
              <a:buChar char="§"/>
            </a:pPr>
            <a:r>
              <a:rPr lang="de-DE" sz="1600" dirty="0">
                <a:latin typeface="Arial"/>
                <a:cs typeface="Arial"/>
              </a:rPr>
              <a:t>Besondere Anforderung:</a:t>
            </a:r>
          </a:p>
          <a:p>
            <a:pPr marL="285750" indent="-285750">
              <a:lnSpc>
                <a:spcPct val="150000"/>
              </a:lnSpc>
              <a:buFont typeface="Wingdings" panose="05000000000000000000" pitchFamily="2" charset="2"/>
              <a:buChar char="§"/>
            </a:pPr>
            <a:r>
              <a:rPr lang="de-DE" sz="1600" dirty="0">
                <a:latin typeface="Arial"/>
                <a:cs typeface="Arial"/>
              </a:rPr>
              <a:t>NRF: </a:t>
            </a:r>
            <a:endParaRPr lang="de-DE" sz="16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F96C60E0-FD0A-657E-40D3-65B85E6F5B47}"/>
              </a:ext>
            </a:extLst>
          </p:cNvPr>
          <p:cNvSpPr txBox="1"/>
          <p:nvPr/>
        </p:nvSpPr>
        <p:spPr>
          <a:xfrm>
            <a:off x="228942" y="2950671"/>
            <a:ext cx="7724667" cy="2554545"/>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Kerngedanke:</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Konzept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Alleinstellungsmerkmale</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Umgang mit Bestand</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Gestaltung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Innovationen</a:t>
            </a:r>
          </a:p>
          <a:p>
            <a:pPr marL="285750" indent="-285750">
              <a:buFont typeface="Arial" panose="020B0604020202020204" pitchFamily="34" charset="0"/>
              <a:buChar char="•"/>
            </a:pPr>
            <a:endParaRPr lang="de-DE" sz="1600">
              <a:latin typeface="Arial" panose="020B0604020202020204" pitchFamily="34" charset="0"/>
              <a:cs typeface="Arial" panose="020B0604020202020204" pitchFamily="34" charset="0"/>
            </a:endParaRPr>
          </a:p>
        </p:txBody>
      </p:sp>
      <p:pic>
        <p:nvPicPr>
          <p:cNvPr id="7" name="Grafik 6" descr="Ein Bild, das Grafiken, Schrift, Text, Grafikdesign enthält.&#10;&#10;Beschreibung automatisch generiert.">
            <a:extLst>
              <a:ext uri="{FF2B5EF4-FFF2-40B4-BE49-F238E27FC236}">
                <a16:creationId xmlns:a16="http://schemas.microsoft.com/office/drawing/2014/main" id="{7B318202-6D27-A6F9-4CCF-810651F1BD89}"/>
              </a:ext>
            </a:extLst>
          </p:cNvPr>
          <p:cNvPicPr>
            <a:picLocks noChangeAspect="1"/>
          </p:cNvPicPr>
          <p:nvPr/>
        </p:nvPicPr>
        <p:blipFill>
          <a:blip r:embed="rId3"/>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241269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30" name="Textfeld 29">
            <a:extLst>
              <a:ext uri="{FF2B5EF4-FFF2-40B4-BE49-F238E27FC236}">
                <a16:creationId xmlns:a16="http://schemas.microsoft.com/office/drawing/2014/main" id="{2BAF09EB-8DC5-3832-B245-80C07C35885D}"/>
              </a:ext>
            </a:extLst>
          </p:cNvPr>
          <p:cNvSpPr txBox="1"/>
          <p:nvPr/>
        </p:nvSpPr>
        <p:spPr>
          <a:xfrm>
            <a:off x="228942" y="206840"/>
            <a:ext cx="3790579" cy="2632003"/>
          </a:xfrm>
          <a:prstGeom prst="rect">
            <a:avLst/>
          </a:prstGeom>
          <a:noFill/>
          <a:ln w="3175">
            <a:noFill/>
          </a:ln>
        </p:spPr>
        <p:txBody>
          <a:bodyPr wrap="square" lIns="91440" tIns="45720" rIns="91440" bIns="45720" rtlCol="0" anchor="t">
            <a:spAutoFit/>
          </a:bodyPr>
          <a:lstStyle/>
          <a:p>
            <a:pPr>
              <a:lnSpc>
                <a:spcPct val="150000"/>
              </a:lnSpc>
            </a:pPr>
            <a:r>
              <a:rPr lang="de-DE" sz="1600" b="1">
                <a:latin typeface="Arial" panose="020B0604020202020204" pitchFamily="34" charset="0"/>
                <a:cs typeface="Arial" panose="020B0604020202020204" pitchFamily="34" charset="0"/>
              </a:rPr>
              <a:t>A Klimaschonende Bauweise und Energie</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Klimaschonende Baumaßnahmen</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Klimaneutraler Betrieb</a:t>
            </a:r>
          </a:p>
          <a:p>
            <a:pPr marL="285750" indent="-285750">
              <a:lnSpc>
                <a:spcPct val="150000"/>
              </a:lnSpc>
              <a:buFont typeface="Wingdings" panose="05000000000000000000" pitchFamily="2" charset="2"/>
              <a:buChar char="§"/>
            </a:pPr>
            <a:r>
              <a:rPr lang="de-DE" altLang="de-DE" sz="1600" i="1">
                <a:latin typeface="Arial"/>
                <a:cs typeface="Arial"/>
              </a:rPr>
              <a:t>Energieträger und Energiekonzepte</a:t>
            </a:r>
            <a:endParaRPr lang="de-DE" altLang="de-DE" sz="1600" i="1">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Innovationen</a:t>
            </a:r>
          </a:p>
          <a:p>
            <a:pPr marL="285750" indent="-285750">
              <a:lnSpc>
                <a:spcPct val="150000"/>
              </a:lnSpc>
              <a:buFont typeface="Wingdings" panose="05000000000000000000" pitchFamily="2" charset="2"/>
              <a:buChar char="§"/>
            </a:pPr>
            <a:endParaRPr lang="de-DE" altLang="de-DE"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D54AE07C-7E0B-8401-1209-94D131FE9365}"/>
              </a:ext>
            </a:extLst>
          </p:cNvPr>
          <p:cNvSpPr txBox="1"/>
          <p:nvPr/>
        </p:nvSpPr>
        <p:spPr>
          <a:xfrm>
            <a:off x="8172479" y="215191"/>
            <a:ext cx="3790579" cy="2632003"/>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C Zirkularität, Bauprodukte und Schadstoffe:</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Baustoffe</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Wieder- und Weiterverwendung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Recycling- und Rückbaufähigkeit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Schadstoffe</a:t>
            </a:r>
          </a:p>
          <a:p>
            <a:pPr marL="285750" indent="-285750">
              <a:lnSpc>
                <a:spcPct val="150000"/>
              </a:lnSpc>
              <a:buFont typeface="Wingdings" panose="05000000000000000000" pitchFamily="2" charset="2"/>
              <a:buChar char="§"/>
            </a:pPr>
            <a:r>
              <a:rPr lang="de-DE" sz="1600" i="1" err="1">
                <a:latin typeface="Arial" panose="020B0604020202020204" pitchFamily="34" charset="0"/>
                <a:cs typeface="Arial" panose="020B0604020202020204" pitchFamily="34" charset="0"/>
              </a:rPr>
              <a:t>Biozidfreie</a:t>
            </a:r>
            <a:r>
              <a:rPr lang="de-DE" sz="1600" i="1">
                <a:latin typeface="Arial" panose="020B0604020202020204" pitchFamily="34" charset="0"/>
                <a:cs typeface="Arial" panose="020B0604020202020204" pitchFamily="34" charset="0"/>
              </a:rPr>
              <a:t> Bauprodukte</a:t>
            </a:r>
          </a:p>
        </p:txBody>
      </p:sp>
      <p:sp>
        <p:nvSpPr>
          <p:cNvPr id="20" name="Textfeld 19">
            <a:extLst>
              <a:ext uri="{FF2B5EF4-FFF2-40B4-BE49-F238E27FC236}">
                <a16:creationId xmlns:a16="http://schemas.microsoft.com/office/drawing/2014/main" id="{AD6F8D15-B7B2-84B2-E6BF-A2E9C33E875C}"/>
              </a:ext>
            </a:extLst>
          </p:cNvPr>
          <p:cNvSpPr txBox="1"/>
          <p:nvPr/>
        </p:nvSpPr>
        <p:spPr>
          <a:xfrm>
            <a:off x="4200710" y="206839"/>
            <a:ext cx="3790579" cy="3001334"/>
          </a:xfrm>
          <a:prstGeom prst="rect">
            <a:avLst/>
          </a:prstGeom>
          <a:noFill/>
          <a:ln w="3175">
            <a:noFill/>
          </a:ln>
        </p:spPr>
        <p:txBody>
          <a:bodyPr wrap="square" lIns="91440" tIns="45720" rIns="91440" bIns="45720" rtlCol="0" anchor="t">
            <a:spAutoFit/>
          </a:bodyPr>
          <a:lstStyle/>
          <a:p>
            <a:pPr>
              <a:lnSpc>
                <a:spcPct val="150000"/>
              </a:lnSpc>
            </a:pPr>
            <a:r>
              <a:rPr lang="de-DE" sz="1600" b="1">
                <a:latin typeface="Arial" panose="020B0604020202020204" pitchFamily="34" charset="0"/>
                <a:cs typeface="Arial" panose="020B0604020202020204" pitchFamily="34" charset="0"/>
              </a:rPr>
              <a:t>B Gebäudequalität im Lebenszyklus:</a:t>
            </a:r>
          </a:p>
          <a:p>
            <a:pPr>
              <a:lnSpc>
                <a:spcPct val="150000"/>
              </a:lnSpc>
            </a:pPr>
            <a:endParaRPr lang="de-DE" sz="1600" b="1">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de-DE" sz="1600" i="1">
                <a:latin typeface="Arial"/>
                <a:cs typeface="Arial"/>
              </a:rPr>
              <a:t>Suffizienzstrategien</a:t>
            </a:r>
            <a:endParaRPr lang="de-DE" sz="1600" i="1">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Flexibilität und Anpassungsfähigkeit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ökologische Wirtschaftlichkeit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Dokumentation</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Monitoring</a:t>
            </a:r>
          </a:p>
          <a:p>
            <a:pPr marL="285750" indent="-285750">
              <a:lnSpc>
                <a:spcPct val="150000"/>
              </a:lnSpc>
              <a:buFont typeface="Wingdings" panose="05000000000000000000" pitchFamily="2" charset="2"/>
              <a:buChar char="§"/>
            </a:pPr>
            <a:endParaRPr lang="de-DE" sz="1600">
              <a:latin typeface="Arial" panose="020B0604020202020204" pitchFamily="34" charset="0"/>
              <a:cs typeface="Arial" panose="020B0604020202020204" pitchFamily="34" charset="0"/>
            </a:endParaRPr>
          </a:p>
        </p:txBody>
      </p:sp>
      <p:pic>
        <p:nvPicPr>
          <p:cNvPr id="23" name="Grafik 22">
            <a:extLst>
              <a:ext uri="{FF2B5EF4-FFF2-40B4-BE49-F238E27FC236}">
                <a16:creationId xmlns:a16="http://schemas.microsoft.com/office/drawing/2014/main" id="{D41D0FAE-498F-815C-39D2-C6A0D952767F}"/>
              </a:ext>
            </a:extLst>
          </p:cNvPr>
          <p:cNvPicPr>
            <a:picLocks noChangeAspect="1"/>
          </p:cNvPicPr>
          <p:nvPr/>
        </p:nvPicPr>
        <p:blipFill>
          <a:blip r:embed="rId2"/>
          <a:stretch>
            <a:fillRect/>
          </a:stretch>
        </p:blipFill>
        <p:spPr>
          <a:xfrm>
            <a:off x="333748" y="3677364"/>
            <a:ext cx="3319670" cy="2393951"/>
          </a:xfrm>
          <a:prstGeom prst="rect">
            <a:avLst/>
          </a:prstGeom>
        </p:spPr>
      </p:pic>
      <p:pic>
        <p:nvPicPr>
          <p:cNvPr id="24" name="Grafik 23">
            <a:extLst>
              <a:ext uri="{FF2B5EF4-FFF2-40B4-BE49-F238E27FC236}">
                <a16:creationId xmlns:a16="http://schemas.microsoft.com/office/drawing/2014/main" id="{BF3930B1-59E3-7708-A343-19502845E076}"/>
              </a:ext>
            </a:extLst>
          </p:cNvPr>
          <p:cNvPicPr>
            <a:picLocks noChangeAspect="1"/>
          </p:cNvPicPr>
          <p:nvPr/>
        </p:nvPicPr>
        <p:blipFill>
          <a:blip r:embed="rId3"/>
          <a:stretch>
            <a:fillRect/>
          </a:stretch>
        </p:blipFill>
        <p:spPr>
          <a:xfrm>
            <a:off x="4200710" y="3658752"/>
            <a:ext cx="3578132" cy="2404448"/>
          </a:xfrm>
          <a:prstGeom prst="rect">
            <a:avLst/>
          </a:prstGeom>
        </p:spPr>
      </p:pic>
      <p:pic>
        <p:nvPicPr>
          <p:cNvPr id="25" name="Grafik 24">
            <a:extLst>
              <a:ext uri="{FF2B5EF4-FFF2-40B4-BE49-F238E27FC236}">
                <a16:creationId xmlns:a16="http://schemas.microsoft.com/office/drawing/2014/main" id="{0C245988-9F1B-2756-4B7B-CC36EEFDAE5A}"/>
              </a:ext>
            </a:extLst>
          </p:cNvPr>
          <p:cNvPicPr>
            <a:picLocks noChangeAspect="1"/>
          </p:cNvPicPr>
          <p:nvPr/>
        </p:nvPicPr>
        <p:blipFill>
          <a:blip r:embed="rId4"/>
          <a:stretch>
            <a:fillRect/>
          </a:stretch>
        </p:blipFill>
        <p:spPr>
          <a:xfrm>
            <a:off x="8295816" y="3689965"/>
            <a:ext cx="3578132" cy="2381350"/>
          </a:xfrm>
          <a:prstGeom prst="rect">
            <a:avLst/>
          </a:prstGeom>
        </p:spPr>
      </p:pic>
      <p:sp>
        <p:nvSpPr>
          <p:cNvPr id="2" name="Rechteck 1">
            <a:extLst>
              <a:ext uri="{FF2B5EF4-FFF2-40B4-BE49-F238E27FC236}">
                <a16:creationId xmlns:a16="http://schemas.microsoft.com/office/drawing/2014/main" id="{4BE81801-1B50-BE28-963F-80C1053F2F07}"/>
              </a:ext>
            </a:extLst>
          </p:cNvPr>
          <p:cNvSpPr/>
          <p:nvPr/>
        </p:nvSpPr>
        <p:spPr>
          <a:xfrm>
            <a:off x="-1" y="3153022"/>
            <a:ext cx="12192001" cy="3001334"/>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Grafiken, Schrift, Text, Grafikdesign enthält.&#10;&#10;Beschreibung automatisch generiert.">
            <a:extLst>
              <a:ext uri="{FF2B5EF4-FFF2-40B4-BE49-F238E27FC236}">
                <a16:creationId xmlns:a16="http://schemas.microsoft.com/office/drawing/2014/main" id="{B1BC3DAA-D824-13E6-9EDE-636F3EED8105}"/>
              </a:ext>
            </a:extLst>
          </p:cNvPr>
          <p:cNvPicPr>
            <a:picLocks noChangeAspect="1"/>
          </p:cNvPicPr>
          <p:nvPr/>
        </p:nvPicPr>
        <p:blipFill>
          <a:blip r:embed="rId5"/>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303203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30" name="Textfeld 29">
            <a:extLst>
              <a:ext uri="{FF2B5EF4-FFF2-40B4-BE49-F238E27FC236}">
                <a16:creationId xmlns:a16="http://schemas.microsoft.com/office/drawing/2014/main" id="{2BAF09EB-8DC5-3832-B245-80C07C35885D}"/>
              </a:ext>
            </a:extLst>
          </p:cNvPr>
          <p:cNvSpPr txBox="1"/>
          <p:nvPr/>
        </p:nvSpPr>
        <p:spPr>
          <a:xfrm>
            <a:off x="228942" y="206840"/>
            <a:ext cx="3790579" cy="3001334"/>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D Blaue und Grüne Infrastruktur und biologische Vielfalt</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Revitalisierung der Außenanlagen</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Animal </a:t>
            </a:r>
            <a:r>
              <a:rPr lang="de-DE" altLang="de-DE" sz="1600" i="1" err="1">
                <a:latin typeface="Arial" panose="020B0604020202020204" pitchFamily="34" charset="0"/>
                <a:cs typeface="Arial" panose="020B0604020202020204" pitchFamily="34" charset="0"/>
              </a:rPr>
              <a:t>Aided</a:t>
            </a:r>
            <a:r>
              <a:rPr lang="de-DE" altLang="de-DE" sz="1600" i="1">
                <a:latin typeface="Arial" panose="020B0604020202020204" pitchFamily="34" charset="0"/>
                <a:cs typeface="Arial" panose="020B0604020202020204" pitchFamily="34" charset="0"/>
              </a:rPr>
              <a:t> Design</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Dach- und Fassadenbegrünung</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Qualität der Außenanlagen und Pflanzungen</a:t>
            </a:r>
          </a:p>
          <a:p>
            <a:pPr marL="285750" indent="-285750">
              <a:lnSpc>
                <a:spcPct val="150000"/>
              </a:lnSpc>
              <a:buFont typeface="Wingdings" panose="05000000000000000000" pitchFamily="2" charset="2"/>
              <a:buChar char="§"/>
            </a:pPr>
            <a:endParaRPr lang="de-DE" altLang="de-DE"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D54AE07C-7E0B-8401-1209-94D131FE9365}"/>
              </a:ext>
            </a:extLst>
          </p:cNvPr>
          <p:cNvSpPr txBox="1"/>
          <p:nvPr/>
        </p:nvSpPr>
        <p:spPr>
          <a:xfrm>
            <a:off x="8172479" y="215191"/>
            <a:ext cx="3790579" cy="3001334"/>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F Partizipation und Sozialverträglichkeit: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Nutzer- und Öffentlichkeitsbeteiligung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Sozialverträgliche Planung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Inklusion</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Mobilitätsinfrastruktur</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Bauausführung</a:t>
            </a:r>
          </a:p>
        </p:txBody>
      </p:sp>
      <p:sp>
        <p:nvSpPr>
          <p:cNvPr id="20" name="Textfeld 19">
            <a:extLst>
              <a:ext uri="{FF2B5EF4-FFF2-40B4-BE49-F238E27FC236}">
                <a16:creationId xmlns:a16="http://schemas.microsoft.com/office/drawing/2014/main" id="{AD6F8D15-B7B2-84B2-E6BF-A2E9C33E875C}"/>
              </a:ext>
            </a:extLst>
          </p:cNvPr>
          <p:cNvSpPr txBox="1"/>
          <p:nvPr/>
        </p:nvSpPr>
        <p:spPr>
          <a:xfrm>
            <a:off x="4200710" y="206839"/>
            <a:ext cx="3790579" cy="2632003"/>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E Klimaanpassungsmaßnahmen und Wasserbewirtschaftung: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Entsiegelung und Versickerung</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Hitzeschutz</a:t>
            </a:r>
          </a:p>
          <a:p>
            <a:pPr marL="285750" indent="-285750">
              <a:lnSpc>
                <a:spcPct val="150000"/>
              </a:lnSpc>
              <a:buFont typeface="Wingdings" panose="05000000000000000000" pitchFamily="2" charset="2"/>
              <a:buChar char="§"/>
            </a:pPr>
            <a:r>
              <a:rPr lang="de-DE" sz="1600" i="1" err="1">
                <a:latin typeface="Arial" panose="020B0604020202020204" pitchFamily="34" charset="0"/>
                <a:cs typeface="Arial" panose="020B0604020202020204" pitchFamily="34" charset="0"/>
              </a:rPr>
              <a:t>Klimaresilienz</a:t>
            </a:r>
            <a:r>
              <a:rPr lang="de-DE" sz="1600" i="1">
                <a:latin typeface="Arial" panose="020B0604020202020204" pitchFamily="34" charset="0"/>
                <a:cs typeface="Arial" panose="020B0604020202020204" pitchFamily="34" charset="0"/>
              </a:rPr>
              <a:t> – Widerstands- und Anpassungsfähigkeit des Gebäudes</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Wasserbewirtschaftung</a:t>
            </a:r>
          </a:p>
        </p:txBody>
      </p:sp>
      <p:pic>
        <p:nvPicPr>
          <p:cNvPr id="23" name="Grafik 22">
            <a:extLst>
              <a:ext uri="{FF2B5EF4-FFF2-40B4-BE49-F238E27FC236}">
                <a16:creationId xmlns:a16="http://schemas.microsoft.com/office/drawing/2014/main" id="{D41D0FAE-498F-815C-39D2-C6A0D952767F}"/>
              </a:ext>
            </a:extLst>
          </p:cNvPr>
          <p:cNvPicPr>
            <a:picLocks noChangeAspect="1"/>
          </p:cNvPicPr>
          <p:nvPr/>
        </p:nvPicPr>
        <p:blipFill>
          <a:blip r:embed="rId2"/>
          <a:stretch>
            <a:fillRect/>
          </a:stretch>
        </p:blipFill>
        <p:spPr>
          <a:xfrm>
            <a:off x="333748" y="3677364"/>
            <a:ext cx="3319670" cy="2393951"/>
          </a:xfrm>
          <a:prstGeom prst="rect">
            <a:avLst/>
          </a:prstGeom>
        </p:spPr>
      </p:pic>
      <p:pic>
        <p:nvPicPr>
          <p:cNvPr id="24" name="Grafik 23">
            <a:extLst>
              <a:ext uri="{FF2B5EF4-FFF2-40B4-BE49-F238E27FC236}">
                <a16:creationId xmlns:a16="http://schemas.microsoft.com/office/drawing/2014/main" id="{BF3930B1-59E3-7708-A343-19502845E076}"/>
              </a:ext>
            </a:extLst>
          </p:cNvPr>
          <p:cNvPicPr>
            <a:picLocks noChangeAspect="1"/>
          </p:cNvPicPr>
          <p:nvPr/>
        </p:nvPicPr>
        <p:blipFill>
          <a:blip r:embed="rId3"/>
          <a:stretch>
            <a:fillRect/>
          </a:stretch>
        </p:blipFill>
        <p:spPr>
          <a:xfrm>
            <a:off x="4200710" y="3658752"/>
            <a:ext cx="3578132" cy="2404448"/>
          </a:xfrm>
          <a:prstGeom prst="rect">
            <a:avLst/>
          </a:prstGeom>
        </p:spPr>
      </p:pic>
      <p:pic>
        <p:nvPicPr>
          <p:cNvPr id="25" name="Grafik 24">
            <a:extLst>
              <a:ext uri="{FF2B5EF4-FFF2-40B4-BE49-F238E27FC236}">
                <a16:creationId xmlns:a16="http://schemas.microsoft.com/office/drawing/2014/main" id="{0C245988-9F1B-2756-4B7B-CC36EEFDAE5A}"/>
              </a:ext>
            </a:extLst>
          </p:cNvPr>
          <p:cNvPicPr>
            <a:picLocks noChangeAspect="1"/>
          </p:cNvPicPr>
          <p:nvPr/>
        </p:nvPicPr>
        <p:blipFill>
          <a:blip r:embed="rId4"/>
          <a:stretch>
            <a:fillRect/>
          </a:stretch>
        </p:blipFill>
        <p:spPr>
          <a:xfrm>
            <a:off x="8295816" y="3689965"/>
            <a:ext cx="3578132" cy="2381350"/>
          </a:xfrm>
          <a:prstGeom prst="rect">
            <a:avLst/>
          </a:prstGeom>
        </p:spPr>
      </p:pic>
      <p:sp>
        <p:nvSpPr>
          <p:cNvPr id="2" name="Rechteck 1">
            <a:extLst>
              <a:ext uri="{FF2B5EF4-FFF2-40B4-BE49-F238E27FC236}">
                <a16:creationId xmlns:a16="http://schemas.microsoft.com/office/drawing/2014/main" id="{4BE81801-1B50-BE28-963F-80C1053F2F07}"/>
              </a:ext>
            </a:extLst>
          </p:cNvPr>
          <p:cNvSpPr/>
          <p:nvPr/>
        </p:nvSpPr>
        <p:spPr>
          <a:xfrm>
            <a:off x="-1" y="3153022"/>
            <a:ext cx="12192001" cy="3001334"/>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Grafiken, Schrift, Text, Grafikdesign enthält.&#10;&#10;Beschreibung automatisch generiert.">
            <a:extLst>
              <a:ext uri="{FF2B5EF4-FFF2-40B4-BE49-F238E27FC236}">
                <a16:creationId xmlns:a16="http://schemas.microsoft.com/office/drawing/2014/main" id="{AE1EF60C-097F-E4B5-0192-0BD212E9B162}"/>
              </a:ext>
            </a:extLst>
          </p:cNvPr>
          <p:cNvPicPr>
            <a:picLocks noChangeAspect="1"/>
          </p:cNvPicPr>
          <p:nvPr/>
        </p:nvPicPr>
        <p:blipFill>
          <a:blip r:embed="rId5"/>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411438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3" name="Rechteck 2">
            <a:extLst>
              <a:ext uri="{FF2B5EF4-FFF2-40B4-BE49-F238E27FC236}">
                <a16:creationId xmlns:a16="http://schemas.microsoft.com/office/drawing/2014/main" id="{6601C58B-9B92-F716-192C-BEDD029CA725}"/>
              </a:ext>
            </a:extLst>
          </p:cNvPr>
          <p:cNvSpPr/>
          <p:nvPr/>
        </p:nvSpPr>
        <p:spPr>
          <a:xfrm>
            <a:off x="-1" y="0"/>
            <a:ext cx="12192001" cy="615435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Grafiken, Schrift, Text, Grafikdesign enthält.&#10;&#10;Beschreibung automatisch generiert.">
            <a:extLst>
              <a:ext uri="{FF2B5EF4-FFF2-40B4-BE49-F238E27FC236}">
                <a16:creationId xmlns:a16="http://schemas.microsoft.com/office/drawing/2014/main" id="{72C19C1C-D9B0-9AC7-A238-7A99E26BCB22}"/>
              </a:ext>
            </a:extLst>
          </p:cNvPr>
          <p:cNvPicPr>
            <a:picLocks noChangeAspect="1"/>
          </p:cNvPicPr>
          <p:nvPr/>
        </p:nvPicPr>
        <p:blipFill>
          <a:blip r:embed="rId2"/>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166431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0339F-1581-8FD6-8CF6-0470515DCE1C}"/>
              </a:ext>
            </a:extLst>
          </p:cNvPr>
          <p:cNvSpPr>
            <a:spLocks noGrp="1"/>
          </p:cNvSpPr>
          <p:nvPr>
            <p:ph type="title"/>
          </p:nvPr>
        </p:nvSpPr>
        <p:spPr>
          <a:xfrm>
            <a:off x="560001" y="2478798"/>
            <a:ext cx="10515600" cy="1325563"/>
          </a:xfrm>
        </p:spPr>
        <p:txBody>
          <a:bodyPr>
            <a:normAutofit/>
          </a:bodyPr>
          <a:lstStyle/>
          <a:p>
            <a:pPr algn="ctr"/>
            <a:r>
              <a:rPr lang="de-DE" sz="7000" dirty="0">
                <a:latin typeface="Arial" panose="020B0604020202020204" pitchFamily="34" charset="0"/>
                <a:cs typeface="Arial" panose="020B0604020202020204" pitchFamily="34" charset="0"/>
              </a:rPr>
              <a:t>- Beispielprojekt -</a:t>
            </a:r>
          </a:p>
        </p:txBody>
      </p:sp>
      <p:pic>
        <p:nvPicPr>
          <p:cNvPr id="6" name="Grafik 5" descr="Ein Bild, das Grafiken, Schrift, Text, Grafikdesign enthält.&#10;&#10;Beschreibung automatisch generiert.">
            <a:extLst>
              <a:ext uri="{FF2B5EF4-FFF2-40B4-BE49-F238E27FC236}">
                <a16:creationId xmlns:a16="http://schemas.microsoft.com/office/drawing/2014/main" id="{9A8DEEB8-69BE-DBCB-5D07-BAA81EB3FF03}"/>
              </a:ext>
            </a:extLst>
          </p:cNvPr>
          <p:cNvPicPr>
            <a:picLocks noChangeAspect="1"/>
          </p:cNvPicPr>
          <p:nvPr/>
        </p:nvPicPr>
        <p:blipFill>
          <a:blip r:embed="rId2"/>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275850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952B4B83-F24C-A8E0-84DD-AC9AC1ACC022}"/>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2" name="Fußzeilenplatzhalter 5">
            <a:extLst>
              <a:ext uri="{FF2B5EF4-FFF2-40B4-BE49-F238E27FC236}">
                <a16:creationId xmlns:a16="http://schemas.microsoft.com/office/drawing/2014/main" id="{FE7E57FA-9642-5DB1-8FEF-1AD3174EC7A2}"/>
              </a:ext>
            </a:extLst>
          </p:cNvPr>
          <p:cNvSpPr txBox="1">
            <a:spLocks/>
          </p:cNvSpPr>
          <p:nvPr/>
        </p:nvSpPr>
        <p:spPr>
          <a:xfrm>
            <a:off x="7745620" y="0"/>
            <a:ext cx="3690730" cy="708659"/>
          </a:xfrm>
          <a:prstGeom prst="rect">
            <a:avLst/>
          </a:prstGeom>
          <a:gradFill>
            <a:gsLst>
              <a:gs pos="100000">
                <a:schemeClr val="bg1">
                  <a:alpha val="40000"/>
                </a:schemeClr>
              </a:gs>
              <a:gs pos="0">
                <a:schemeClr val="bg1"/>
              </a:gs>
            </a:gsLst>
            <a:lin ang="5400000" scaled="1"/>
          </a:gradFill>
        </p:spPr>
        <p:txBody>
          <a:bodyPr vert="horz" lIns="91440" tIns="45720" rIns="91440" bIns="45720" rtlCol="0" anchor="ctr"/>
          <a:lstStyle>
            <a:defPPr>
              <a:defRPr lang="de-D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000">
                <a:solidFill>
                  <a:schemeClr val="tx1"/>
                </a:solidFill>
                <a:latin typeface="Arial" panose="020B0604020202020204" pitchFamily="34" charset="0"/>
                <a:cs typeface="Arial" panose="020B0604020202020204" pitchFamily="34" charset="0"/>
              </a:rPr>
              <a:t>Kategorie:</a:t>
            </a:r>
            <a:endParaRPr lang="de-DE" sz="2000" dirty="0">
              <a:solidFill>
                <a:schemeClr val="tx1"/>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50C00ED-E19C-0C89-DFC6-367F85073CFB}"/>
              </a:ext>
            </a:extLst>
          </p:cNvPr>
          <p:cNvSpPr txBox="1"/>
          <p:nvPr/>
        </p:nvSpPr>
        <p:spPr>
          <a:xfrm>
            <a:off x="228942" y="206840"/>
            <a:ext cx="7724667" cy="2632003"/>
          </a:xfrm>
          <a:prstGeom prst="rect">
            <a:avLst/>
          </a:prstGeom>
          <a:noFill/>
          <a:ln w="3175">
            <a:noFill/>
          </a:ln>
        </p:spPr>
        <p:txBody>
          <a:bodyPr wrap="square" lIns="91440" tIns="45720" rIns="91440" bIns="45720" rtlCol="0" anchor="t">
            <a:spAutoFit/>
          </a:bodyPr>
          <a:lstStyle/>
          <a:p>
            <a:pPr>
              <a:lnSpc>
                <a:spcPct val="150000"/>
              </a:lnSpc>
            </a:pPr>
            <a:r>
              <a:rPr lang="de-DE" sz="1600" b="1" dirty="0">
                <a:latin typeface="Arial"/>
                <a:cs typeface="Arial"/>
              </a:rPr>
              <a:t>Allgemein:</a:t>
            </a:r>
          </a:p>
          <a:p>
            <a:pPr marL="285750" indent="-285750">
              <a:lnSpc>
                <a:spcPct val="150000"/>
              </a:lnSpc>
              <a:buFont typeface="Wingdings" panose="05000000000000000000" pitchFamily="2" charset="2"/>
              <a:buChar char="§"/>
            </a:pPr>
            <a:r>
              <a:rPr lang="de-DE" sz="1600" dirty="0">
                <a:latin typeface="Arial"/>
                <a:cs typeface="Arial"/>
              </a:rPr>
              <a:t>Nutzung: Alt Gasthof, Neu Rathaus</a:t>
            </a:r>
            <a:endParaRPr lang="de-DE" sz="16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de-DE" sz="1600" dirty="0" err="1">
                <a:latin typeface="Arial"/>
                <a:cs typeface="Arial"/>
              </a:rPr>
              <a:t>Baualter</a:t>
            </a:r>
            <a:r>
              <a:rPr lang="de-DE" sz="1600" dirty="0">
                <a:latin typeface="Arial"/>
                <a:cs typeface="Arial"/>
              </a:rPr>
              <a:t> Bestand: 1668/ Dachstuhl 1974 </a:t>
            </a:r>
          </a:p>
          <a:p>
            <a:pPr marL="285750" indent="-285750">
              <a:lnSpc>
                <a:spcPct val="150000"/>
              </a:lnSpc>
              <a:buFont typeface="Wingdings" panose="05000000000000000000" pitchFamily="2" charset="2"/>
              <a:buChar char="§"/>
            </a:pPr>
            <a:r>
              <a:rPr lang="de-DE" sz="1600" dirty="0">
                <a:latin typeface="Arial"/>
                <a:cs typeface="Arial"/>
              </a:rPr>
              <a:t>Fertigstellung/ Inbetriebnahme: 2019</a:t>
            </a:r>
          </a:p>
          <a:p>
            <a:pPr marL="285750" indent="-285750">
              <a:lnSpc>
                <a:spcPct val="150000"/>
              </a:lnSpc>
              <a:buFont typeface="Wingdings" panose="05000000000000000000" pitchFamily="2" charset="2"/>
              <a:buChar char="§"/>
            </a:pPr>
            <a:r>
              <a:rPr lang="de-DE" sz="1600" dirty="0">
                <a:latin typeface="Arial"/>
                <a:cs typeface="Arial"/>
              </a:rPr>
              <a:t>Sanierung und/oder Erweiterung: Sanierung mit Erweiterung</a:t>
            </a:r>
          </a:p>
          <a:p>
            <a:pPr marL="285750" indent="-285750">
              <a:lnSpc>
                <a:spcPct val="150000"/>
              </a:lnSpc>
              <a:buFont typeface="Wingdings" panose="05000000000000000000" pitchFamily="2" charset="2"/>
              <a:buChar char="§"/>
            </a:pPr>
            <a:r>
              <a:rPr lang="de-DE" sz="1600" dirty="0">
                <a:latin typeface="Arial"/>
                <a:cs typeface="Arial"/>
              </a:rPr>
              <a:t>Besondere Anforderung: Denkmalschutz</a:t>
            </a:r>
          </a:p>
          <a:p>
            <a:pPr marL="285750" indent="-285750">
              <a:lnSpc>
                <a:spcPct val="150000"/>
              </a:lnSpc>
              <a:buFont typeface="Wingdings" panose="05000000000000000000" pitchFamily="2" charset="2"/>
              <a:buChar char="§"/>
            </a:pPr>
            <a:r>
              <a:rPr lang="de-DE" sz="1600" dirty="0">
                <a:latin typeface="Arial"/>
                <a:cs typeface="Arial"/>
              </a:rPr>
              <a:t>NRF: 1066 m²</a:t>
            </a:r>
            <a:endParaRPr lang="de-DE" sz="16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7983B4B7-F5E3-51FA-C8A8-51398869F16D}"/>
              </a:ext>
            </a:extLst>
          </p:cNvPr>
          <p:cNvPicPr>
            <a:picLocks noChangeAspect="1"/>
          </p:cNvPicPr>
          <p:nvPr/>
        </p:nvPicPr>
        <p:blipFill>
          <a:blip r:embed="rId3"/>
          <a:srcRect t="-39" r="169" b="898"/>
          <a:stretch/>
        </p:blipFill>
        <p:spPr>
          <a:xfrm>
            <a:off x="8055630" y="706582"/>
            <a:ext cx="4136384" cy="5442742"/>
          </a:xfrm>
          <a:prstGeom prst="rect">
            <a:avLst/>
          </a:prstGeom>
        </p:spPr>
      </p:pic>
      <p:pic>
        <p:nvPicPr>
          <p:cNvPr id="10" name="Grafik 9" descr="Ein Bild, das Grafiken, Schrift, Text, Grafikdesign enthält.&#10;&#10;Beschreibung automatisch generiert.">
            <a:extLst>
              <a:ext uri="{FF2B5EF4-FFF2-40B4-BE49-F238E27FC236}">
                <a16:creationId xmlns:a16="http://schemas.microsoft.com/office/drawing/2014/main" id="{17ECC244-05B2-C605-DC27-1B3B3B6A761E}"/>
              </a:ext>
            </a:extLst>
          </p:cNvPr>
          <p:cNvPicPr>
            <a:picLocks noChangeAspect="1"/>
          </p:cNvPicPr>
          <p:nvPr/>
        </p:nvPicPr>
        <p:blipFill>
          <a:blip r:embed="rId4"/>
          <a:stretch>
            <a:fillRect/>
          </a:stretch>
        </p:blipFill>
        <p:spPr>
          <a:xfrm>
            <a:off x="11213954" y="6154447"/>
            <a:ext cx="979344" cy="700521"/>
          </a:xfrm>
          <a:prstGeom prst="rect">
            <a:avLst/>
          </a:prstGeom>
        </p:spPr>
      </p:pic>
      <p:cxnSp>
        <p:nvCxnSpPr>
          <p:cNvPr id="12" name="Gerader Verbinder 11">
            <a:extLst>
              <a:ext uri="{FF2B5EF4-FFF2-40B4-BE49-F238E27FC236}">
                <a16:creationId xmlns:a16="http://schemas.microsoft.com/office/drawing/2014/main" id="{BDD80FD5-691F-83FD-39A8-482E9FEC7BE3}"/>
              </a:ext>
            </a:extLst>
          </p:cNvPr>
          <p:cNvCxnSpPr>
            <a:cxnSpLocks/>
          </p:cNvCxnSpPr>
          <p:nvPr/>
        </p:nvCxnSpPr>
        <p:spPr>
          <a:xfrm>
            <a:off x="0" y="6149340"/>
            <a:ext cx="12192000" cy="0"/>
          </a:xfrm>
          <a:prstGeom prst="line">
            <a:avLst/>
          </a:prstGeom>
          <a:ln w="3175">
            <a:solidFill>
              <a:srgbClr val="017627"/>
            </a:solidFill>
          </a:ln>
        </p:spPr>
        <p:style>
          <a:lnRef idx="2">
            <a:schemeClr val="accent1"/>
          </a:lnRef>
          <a:fillRef idx="0">
            <a:schemeClr val="accent1"/>
          </a:fillRef>
          <a:effectRef idx="1">
            <a:schemeClr val="accent1"/>
          </a:effectRef>
          <a:fontRef idx="minor">
            <a:schemeClr val="tx1"/>
          </a:fontRef>
        </p:style>
      </p:cxnSp>
      <p:sp>
        <p:nvSpPr>
          <p:cNvPr id="8" name="Textfeld 8">
            <a:extLst>
              <a:ext uri="{FF2B5EF4-FFF2-40B4-BE49-F238E27FC236}">
                <a16:creationId xmlns:a16="http://schemas.microsoft.com/office/drawing/2014/main" id="{F96C60E0-FD0A-657E-40D3-65B85E6F5B47}"/>
              </a:ext>
            </a:extLst>
          </p:cNvPr>
          <p:cNvSpPr txBox="1"/>
          <p:nvPr/>
        </p:nvSpPr>
        <p:spPr>
          <a:xfrm>
            <a:off x="228942" y="2950671"/>
            <a:ext cx="7724667" cy="2632003"/>
          </a:xfrm>
          <a:prstGeom prst="rect">
            <a:avLst/>
          </a:prstGeom>
          <a:noFill/>
          <a:ln w="3175">
            <a:no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de-DE" sz="1600" b="1">
                <a:latin typeface="Arial" panose="020B0604020202020204" pitchFamily="34" charset="0"/>
                <a:cs typeface="Arial" panose="020B0604020202020204" pitchFamily="34" charset="0"/>
              </a:rPr>
              <a:t>Kerngedanke:</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Neue Dorfmitte</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Raum für Alle (Barrierefreiheit)</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Rückbesinnung auf die Ursprünglichen Strukturen des Gebäudes, Erlebbarmachen der historischen Substanz</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Denkmalschutz</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Erhalt der bestehenden Strukturen</a:t>
            </a:r>
          </a:p>
        </p:txBody>
      </p:sp>
    </p:spTree>
    <p:extLst>
      <p:ext uri="{BB962C8B-B14F-4D97-AF65-F5344CB8AC3E}">
        <p14:creationId xmlns:p14="http://schemas.microsoft.com/office/powerpoint/2010/main" val="315764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30" name="Textfeld 29">
            <a:extLst>
              <a:ext uri="{FF2B5EF4-FFF2-40B4-BE49-F238E27FC236}">
                <a16:creationId xmlns:a16="http://schemas.microsoft.com/office/drawing/2014/main" id="{2BAF09EB-8DC5-3832-B245-80C07C35885D}"/>
              </a:ext>
            </a:extLst>
          </p:cNvPr>
          <p:cNvSpPr txBox="1"/>
          <p:nvPr/>
        </p:nvSpPr>
        <p:spPr>
          <a:xfrm>
            <a:off x="228942" y="206840"/>
            <a:ext cx="3790579" cy="2632003"/>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A Klimaschonende Bauweise und Energie</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Einhaltung KFW EG Denkmal und EE 100</a:t>
            </a:r>
          </a:p>
          <a:p>
            <a:pPr marL="285750" indent="-285750">
              <a:lnSpc>
                <a:spcPct val="150000"/>
              </a:lnSpc>
              <a:buFont typeface="Wingdings" panose="05000000000000000000" pitchFamily="2" charset="2"/>
              <a:buChar char="§"/>
            </a:pPr>
            <a:r>
              <a:rPr lang="de-DE" altLang="de-DE" sz="1600">
                <a:latin typeface="Arial" panose="020B0604020202020204" pitchFamily="34" charset="0"/>
                <a:cs typeface="Arial" panose="020B0604020202020204" pitchFamily="34" charset="0"/>
              </a:rPr>
              <a:t>„Bivalente Heizung, Mikro KWK, Gastherme, Wärmepumpe“</a:t>
            </a:r>
          </a:p>
          <a:p>
            <a:pPr marL="285750" indent="-285750">
              <a:lnSpc>
                <a:spcPct val="150000"/>
              </a:lnSpc>
              <a:buFont typeface="Wingdings" panose="05000000000000000000" pitchFamily="2" charset="2"/>
              <a:buChar char="§"/>
            </a:pPr>
            <a:endParaRPr lang="de-DE" altLang="de-DE"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D54AE07C-7E0B-8401-1209-94D131FE9365}"/>
              </a:ext>
            </a:extLst>
          </p:cNvPr>
          <p:cNvSpPr txBox="1"/>
          <p:nvPr/>
        </p:nvSpPr>
        <p:spPr>
          <a:xfrm>
            <a:off x="8172479" y="215191"/>
            <a:ext cx="3790579" cy="1893339"/>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C Zirkularität, Bauprodukte und Schadstoffe:</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Erhalt der alten Balken durch Einsatz eine Holz-Beton-Verbunddecke</a:t>
            </a:r>
          </a:p>
        </p:txBody>
      </p:sp>
      <p:sp>
        <p:nvSpPr>
          <p:cNvPr id="20" name="Textfeld 19">
            <a:extLst>
              <a:ext uri="{FF2B5EF4-FFF2-40B4-BE49-F238E27FC236}">
                <a16:creationId xmlns:a16="http://schemas.microsoft.com/office/drawing/2014/main" id="{AD6F8D15-B7B2-84B2-E6BF-A2E9C33E875C}"/>
              </a:ext>
            </a:extLst>
          </p:cNvPr>
          <p:cNvSpPr txBox="1"/>
          <p:nvPr/>
        </p:nvSpPr>
        <p:spPr>
          <a:xfrm>
            <a:off x="4200710" y="206839"/>
            <a:ext cx="3790579" cy="2262671"/>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B Gebäudequalität im Lebenszyklus:</a:t>
            </a:r>
          </a:p>
          <a:p>
            <a:pPr>
              <a:lnSpc>
                <a:spcPct val="150000"/>
              </a:lnSpc>
            </a:pPr>
            <a:endParaRPr lang="de-DE" sz="1600" b="1">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Erhalt der bestehenden Grundrissstruktur</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Bewusste Verzicht auf zusätzliche Baustoffe wie Bodenbeläge</a:t>
            </a:r>
          </a:p>
        </p:txBody>
      </p:sp>
      <p:cxnSp>
        <p:nvCxnSpPr>
          <p:cNvPr id="33" name="Gerader Verbinder 32">
            <a:extLst>
              <a:ext uri="{FF2B5EF4-FFF2-40B4-BE49-F238E27FC236}">
                <a16:creationId xmlns:a16="http://schemas.microsoft.com/office/drawing/2014/main" id="{BBA7EEE5-A9F4-6C34-0DDF-466E9407BE32}"/>
              </a:ext>
            </a:extLst>
          </p:cNvPr>
          <p:cNvCxnSpPr>
            <a:cxnSpLocks/>
          </p:cNvCxnSpPr>
          <p:nvPr/>
        </p:nvCxnSpPr>
        <p:spPr>
          <a:xfrm>
            <a:off x="0" y="6149340"/>
            <a:ext cx="12192000" cy="0"/>
          </a:xfrm>
          <a:prstGeom prst="line">
            <a:avLst/>
          </a:prstGeom>
          <a:ln w="3175">
            <a:solidFill>
              <a:srgbClr val="017627"/>
            </a:solidFill>
          </a:ln>
        </p:spPr>
        <p:style>
          <a:lnRef idx="2">
            <a:schemeClr val="accent1"/>
          </a:lnRef>
          <a:fillRef idx="0">
            <a:schemeClr val="accent1"/>
          </a:fillRef>
          <a:effectRef idx="1">
            <a:schemeClr val="accent1"/>
          </a:effectRef>
          <a:fontRef idx="minor">
            <a:schemeClr val="tx1"/>
          </a:fontRef>
        </p:style>
      </p:cxnSp>
      <p:pic>
        <p:nvPicPr>
          <p:cNvPr id="3" name="Grafik 2">
            <a:extLst>
              <a:ext uri="{FF2B5EF4-FFF2-40B4-BE49-F238E27FC236}">
                <a16:creationId xmlns:a16="http://schemas.microsoft.com/office/drawing/2014/main" id="{ACE0297B-B3BB-8886-7CA5-290863B2E2B5}"/>
              </a:ext>
            </a:extLst>
          </p:cNvPr>
          <p:cNvPicPr>
            <a:picLocks noChangeAspect="1"/>
          </p:cNvPicPr>
          <p:nvPr/>
        </p:nvPicPr>
        <p:blipFill>
          <a:blip r:embed="rId2"/>
          <a:stretch>
            <a:fillRect/>
          </a:stretch>
        </p:blipFill>
        <p:spPr>
          <a:xfrm>
            <a:off x="9874086" y="3924636"/>
            <a:ext cx="1834553" cy="1426875"/>
          </a:xfrm>
          <a:prstGeom prst="rect">
            <a:avLst/>
          </a:prstGeom>
        </p:spPr>
      </p:pic>
      <p:pic>
        <p:nvPicPr>
          <p:cNvPr id="5" name="Grafik 4">
            <a:extLst>
              <a:ext uri="{FF2B5EF4-FFF2-40B4-BE49-F238E27FC236}">
                <a16:creationId xmlns:a16="http://schemas.microsoft.com/office/drawing/2014/main" id="{06490D35-6242-69BD-ECD1-D65393EA3A63}"/>
              </a:ext>
            </a:extLst>
          </p:cNvPr>
          <p:cNvPicPr>
            <a:picLocks noChangeAspect="1"/>
          </p:cNvPicPr>
          <p:nvPr/>
        </p:nvPicPr>
        <p:blipFill>
          <a:blip r:embed="rId3"/>
          <a:stretch>
            <a:fillRect/>
          </a:stretch>
        </p:blipFill>
        <p:spPr>
          <a:xfrm>
            <a:off x="8093675" y="4001098"/>
            <a:ext cx="1630434" cy="1343478"/>
          </a:xfrm>
          <a:prstGeom prst="rect">
            <a:avLst/>
          </a:prstGeom>
        </p:spPr>
      </p:pic>
      <p:pic>
        <p:nvPicPr>
          <p:cNvPr id="7" name="Grafik 6">
            <a:extLst>
              <a:ext uri="{FF2B5EF4-FFF2-40B4-BE49-F238E27FC236}">
                <a16:creationId xmlns:a16="http://schemas.microsoft.com/office/drawing/2014/main" id="{F428A6BD-DC1E-369B-CB7A-842E5907BC25}"/>
              </a:ext>
            </a:extLst>
          </p:cNvPr>
          <p:cNvPicPr>
            <a:picLocks noChangeAspect="1"/>
          </p:cNvPicPr>
          <p:nvPr/>
        </p:nvPicPr>
        <p:blipFill>
          <a:blip r:embed="rId4"/>
          <a:stretch>
            <a:fillRect/>
          </a:stretch>
        </p:blipFill>
        <p:spPr>
          <a:xfrm>
            <a:off x="6320281" y="4016235"/>
            <a:ext cx="1630434" cy="1299253"/>
          </a:xfrm>
          <a:prstGeom prst="rect">
            <a:avLst/>
          </a:prstGeom>
        </p:spPr>
      </p:pic>
      <p:pic>
        <p:nvPicPr>
          <p:cNvPr id="8" name="Grafik 7">
            <a:extLst>
              <a:ext uri="{FF2B5EF4-FFF2-40B4-BE49-F238E27FC236}">
                <a16:creationId xmlns:a16="http://schemas.microsoft.com/office/drawing/2014/main" id="{6A872406-B71A-191A-6880-11E782E90A23}"/>
              </a:ext>
            </a:extLst>
          </p:cNvPr>
          <p:cNvPicPr>
            <a:picLocks noChangeAspect="1"/>
          </p:cNvPicPr>
          <p:nvPr/>
        </p:nvPicPr>
        <p:blipFill>
          <a:blip r:embed="rId5"/>
          <a:stretch>
            <a:fillRect/>
          </a:stretch>
        </p:blipFill>
        <p:spPr>
          <a:xfrm>
            <a:off x="4512767" y="4067733"/>
            <a:ext cx="1792841" cy="1295557"/>
          </a:xfrm>
          <a:prstGeom prst="rect">
            <a:avLst/>
          </a:prstGeom>
        </p:spPr>
      </p:pic>
      <p:pic>
        <p:nvPicPr>
          <p:cNvPr id="9" name="Grafik 8">
            <a:extLst>
              <a:ext uri="{FF2B5EF4-FFF2-40B4-BE49-F238E27FC236}">
                <a16:creationId xmlns:a16="http://schemas.microsoft.com/office/drawing/2014/main" id="{7C69C377-73DB-0D9C-AEA8-56D00E797B4A}"/>
              </a:ext>
            </a:extLst>
          </p:cNvPr>
          <p:cNvPicPr>
            <a:picLocks noChangeAspect="1"/>
          </p:cNvPicPr>
          <p:nvPr/>
        </p:nvPicPr>
        <p:blipFill>
          <a:blip r:embed="rId6"/>
          <a:stretch>
            <a:fillRect/>
          </a:stretch>
        </p:blipFill>
        <p:spPr>
          <a:xfrm>
            <a:off x="2521893" y="3936415"/>
            <a:ext cx="2127417" cy="1490640"/>
          </a:xfrm>
          <a:prstGeom prst="rect">
            <a:avLst/>
          </a:prstGeom>
        </p:spPr>
      </p:pic>
      <p:pic>
        <p:nvPicPr>
          <p:cNvPr id="10" name="Grafik 9">
            <a:extLst>
              <a:ext uri="{FF2B5EF4-FFF2-40B4-BE49-F238E27FC236}">
                <a16:creationId xmlns:a16="http://schemas.microsoft.com/office/drawing/2014/main" id="{2B2942D6-9720-28A5-8104-AA2BD8B6C4CA}"/>
              </a:ext>
            </a:extLst>
          </p:cNvPr>
          <p:cNvPicPr>
            <a:picLocks noChangeAspect="1"/>
          </p:cNvPicPr>
          <p:nvPr/>
        </p:nvPicPr>
        <p:blipFill>
          <a:blip r:embed="rId7"/>
          <a:srcRect l="5208" t="3623" r="6250" b="13340"/>
          <a:stretch/>
        </p:blipFill>
        <p:spPr>
          <a:xfrm>
            <a:off x="481285" y="3871549"/>
            <a:ext cx="2120869" cy="1429613"/>
          </a:xfrm>
          <a:prstGeom prst="rect">
            <a:avLst/>
          </a:prstGeom>
        </p:spPr>
      </p:pic>
      <p:pic>
        <p:nvPicPr>
          <p:cNvPr id="11" name="Grafik 10" descr="Ein Bild, das Grafiken, Schrift, Text, Grafikdesign enthält.&#10;&#10;Beschreibung automatisch generiert.">
            <a:extLst>
              <a:ext uri="{FF2B5EF4-FFF2-40B4-BE49-F238E27FC236}">
                <a16:creationId xmlns:a16="http://schemas.microsoft.com/office/drawing/2014/main" id="{D3B2CC63-A8C8-F8E4-D5FD-B10AAA0A7A9E}"/>
              </a:ext>
            </a:extLst>
          </p:cNvPr>
          <p:cNvPicPr>
            <a:picLocks noChangeAspect="1"/>
          </p:cNvPicPr>
          <p:nvPr/>
        </p:nvPicPr>
        <p:blipFill>
          <a:blip r:embed="rId8"/>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219857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 Projektbezeichnung – Bewerber*in/Bauherr*in/Architekt*in</a:t>
            </a:r>
          </a:p>
        </p:txBody>
      </p:sp>
      <p:sp>
        <p:nvSpPr>
          <p:cNvPr id="30" name="Textfeld 29">
            <a:extLst>
              <a:ext uri="{FF2B5EF4-FFF2-40B4-BE49-F238E27FC236}">
                <a16:creationId xmlns:a16="http://schemas.microsoft.com/office/drawing/2014/main" id="{2BAF09EB-8DC5-3832-B245-80C07C35885D}"/>
              </a:ext>
            </a:extLst>
          </p:cNvPr>
          <p:cNvSpPr txBox="1"/>
          <p:nvPr/>
        </p:nvSpPr>
        <p:spPr>
          <a:xfrm>
            <a:off x="228942" y="206840"/>
            <a:ext cx="3790579" cy="1154675"/>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D Blaue und Grüne Infrastruktur und biologische Vielfalt</a:t>
            </a:r>
          </a:p>
          <a:p>
            <a:pPr marL="285750" indent="-285750">
              <a:lnSpc>
                <a:spcPct val="150000"/>
              </a:lnSpc>
              <a:buFont typeface="Wingdings" panose="05000000000000000000" pitchFamily="2" charset="2"/>
              <a:buChar char="§"/>
            </a:pPr>
            <a:endParaRPr lang="de-DE" altLang="de-DE"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D54AE07C-7E0B-8401-1209-94D131FE9365}"/>
              </a:ext>
            </a:extLst>
          </p:cNvPr>
          <p:cNvSpPr txBox="1"/>
          <p:nvPr/>
        </p:nvSpPr>
        <p:spPr>
          <a:xfrm>
            <a:off x="8172479" y="215191"/>
            <a:ext cx="3790579" cy="2262671"/>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F Partizipation und Sozialverträglichkeit:</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Dorfladen</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Ladestation für E-Mobilität</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Neue Dorfmitte</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Revitalisierung der Dorfmitte</a:t>
            </a:r>
          </a:p>
        </p:txBody>
      </p:sp>
      <p:sp>
        <p:nvSpPr>
          <p:cNvPr id="20" name="Textfeld 19">
            <a:extLst>
              <a:ext uri="{FF2B5EF4-FFF2-40B4-BE49-F238E27FC236}">
                <a16:creationId xmlns:a16="http://schemas.microsoft.com/office/drawing/2014/main" id="{AD6F8D15-B7B2-84B2-E6BF-A2E9C33E875C}"/>
              </a:ext>
            </a:extLst>
          </p:cNvPr>
          <p:cNvSpPr txBox="1"/>
          <p:nvPr/>
        </p:nvSpPr>
        <p:spPr>
          <a:xfrm>
            <a:off x="4200710" y="206839"/>
            <a:ext cx="3790579" cy="785343"/>
          </a:xfrm>
          <a:prstGeom prst="rect">
            <a:avLst/>
          </a:prstGeom>
          <a:noFill/>
          <a:ln w="3175">
            <a:noFill/>
          </a:ln>
        </p:spPr>
        <p:txBody>
          <a:bodyPr wrap="square" rtlCol="0">
            <a:spAutoFit/>
          </a:bodyPr>
          <a:lstStyle/>
          <a:p>
            <a:pPr>
              <a:lnSpc>
                <a:spcPct val="150000"/>
              </a:lnSpc>
            </a:pPr>
            <a:r>
              <a:rPr lang="de-DE" sz="1600" b="1">
                <a:latin typeface="Arial" panose="020B0604020202020204" pitchFamily="34" charset="0"/>
                <a:cs typeface="Arial" panose="020B0604020202020204" pitchFamily="34" charset="0"/>
              </a:rPr>
              <a:t>E Klimaanpassungsmaßnahmen und Wasserbewirtschaftung:</a:t>
            </a:r>
          </a:p>
        </p:txBody>
      </p:sp>
      <p:cxnSp>
        <p:nvCxnSpPr>
          <p:cNvPr id="33" name="Gerader Verbinder 32">
            <a:extLst>
              <a:ext uri="{FF2B5EF4-FFF2-40B4-BE49-F238E27FC236}">
                <a16:creationId xmlns:a16="http://schemas.microsoft.com/office/drawing/2014/main" id="{BBA7EEE5-A9F4-6C34-0DDF-466E9407BE32}"/>
              </a:ext>
            </a:extLst>
          </p:cNvPr>
          <p:cNvCxnSpPr>
            <a:cxnSpLocks/>
          </p:cNvCxnSpPr>
          <p:nvPr/>
        </p:nvCxnSpPr>
        <p:spPr>
          <a:xfrm>
            <a:off x="0" y="6149340"/>
            <a:ext cx="12192000" cy="0"/>
          </a:xfrm>
          <a:prstGeom prst="line">
            <a:avLst/>
          </a:prstGeom>
          <a:ln w="3175">
            <a:solidFill>
              <a:srgbClr val="017627"/>
            </a:solidFill>
          </a:ln>
        </p:spPr>
        <p:style>
          <a:lnRef idx="2">
            <a:schemeClr val="accent1"/>
          </a:lnRef>
          <a:fillRef idx="0">
            <a:schemeClr val="accent1"/>
          </a:fillRef>
          <a:effectRef idx="1">
            <a:schemeClr val="accent1"/>
          </a:effectRef>
          <a:fontRef idx="minor">
            <a:schemeClr val="tx1"/>
          </a:fontRef>
        </p:style>
      </p:cxnSp>
      <p:pic>
        <p:nvPicPr>
          <p:cNvPr id="3" name="Grafik 2">
            <a:extLst>
              <a:ext uri="{FF2B5EF4-FFF2-40B4-BE49-F238E27FC236}">
                <a16:creationId xmlns:a16="http://schemas.microsoft.com/office/drawing/2014/main" id="{96EE1FAD-4B99-626D-8A84-53F77BEE952D}"/>
              </a:ext>
            </a:extLst>
          </p:cNvPr>
          <p:cNvPicPr>
            <a:picLocks noChangeAspect="1"/>
          </p:cNvPicPr>
          <p:nvPr/>
        </p:nvPicPr>
        <p:blipFill>
          <a:blip r:embed="rId2"/>
          <a:stretch>
            <a:fillRect/>
          </a:stretch>
        </p:blipFill>
        <p:spPr>
          <a:xfrm>
            <a:off x="717369" y="3429000"/>
            <a:ext cx="2034666" cy="2514952"/>
          </a:xfrm>
          <a:prstGeom prst="rect">
            <a:avLst/>
          </a:prstGeom>
        </p:spPr>
      </p:pic>
      <p:pic>
        <p:nvPicPr>
          <p:cNvPr id="5" name="Grafik 4">
            <a:extLst>
              <a:ext uri="{FF2B5EF4-FFF2-40B4-BE49-F238E27FC236}">
                <a16:creationId xmlns:a16="http://schemas.microsoft.com/office/drawing/2014/main" id="{19F56193-D524-F205-A036-243E8653CD92}"/>
              </a:ext>
            </a:extLst>
          </p:cNvPr>
          <p:cNvPicPr>
            <a:picLocks noChangeAspect="1"/>
          </p:cNvPicPr>
          <p:nvPr/>
        </p:nvPicPr>
        <p:blipFill>
          <a:blip r:embed="rId3"/>
          <a:stretch>
            <a:fillRect/>
          </a:stretch>
        </p:blipFill>
        <p:spPr>
          <a:xfrm>
            <a:off x="5180298" y="3602437"/>
            <a:ext cx="1831404" cy="2280616"/>
          </a:xfrm>
          <a:prstGeom prst="rect">
            <a:avLst/>
          </a:prstGeom>
        </p:spPr>
      </p:pic>
      <p:pic>
        <p:nvPicPr>
          <p:cNvPr id="7" name="Grafik 6">
            <a:extLst>
              <a:ext uri="{FF2B5EF4-FFF2-40B4-BE49-F238E27FC236}">
                <a16:creationId xmlns:a16="http://schemas.microsoft.com/office/drawing/2014/main" id="{08968188-C523-E3F1-15C2-15100B5106CB}"/>
              </a:ext>
            </a:extLst>
          </p:cNvPr>
          <p:cNvPicPr>
            <a:picLocks noChangeAspect="1"/>
          </p:cNvPicPr>
          <p:nvPr/>
        </p:nvPicPr>
        <p:blipFill>
          <a:blip r:embed="rId4"/>
          <a:stretch>
            <a:fillRect/>
          </a:stretch>
        </p:blipFill>
        <p:spPr>
          <a:xfrm>
            <a:off x="9680978" y="3629413"/>
            <a:ext cx="1596978" cy="2164211"/>
          </a:xfrm>
          <a:prstGeom prst="rect">
            <a:avLst/>
          </a:prstGeom>
        </p:spPr>
      </p:pic>
      <p:pic>
        <p:nvPicPr>
          <p:cNvPr id="8" name="Grafik 7" descr="Ein Bild, das Grafiken, Schrift, Text, Grafikdesign enthält.&#10;&#10;Beschreibung automatisch generiert.">
            <a:extLst>
              <a:ext uri="{FF2B5EF4-FFF2-40B4-BE49-F238E27FC236}">
                <a16:creationId xmlns:a16="http://schemas.microsoft.com/office/drawing/2014/main" id="{46FC3043-7E7F-71DF-CD37-7E2E6D8AF01F}"/>
              </a:ext>
            </a:extLst>
          </p:cNvPr>
          <p:cNvPicPr>
            <a:picLocks noChangeAspect="1"/>
          </p:cNvPicPr>
          <p:nvPr/>
        </p:nvPicPr>
        <p:blipFill>
          <a:blip r:embed="rId5"/>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15815977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Breitbild</PresentationFormat>
  <Paragraphs>122</Paragraphs>
  <Slides>10</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Aptos</vt:lpstr>
      <vt:lpstr>Aptos Display</vt:lpstr>
      <vt:lpstr>Arial</vt:lpstr>
      <vt:lpstr>Wingdings</vt:lpstr>
      <vt:lpstr>Office</vt:lpstr>
      <vt:lpstr>PowerPoint-Präsentation</vt:lpstr>
      <vt:lpstr>PowerPoint-Präsentation</vt:lpstr>
      <vt:lpstr>PowerPoint-Präsentation</vt:lpstr>
      <vt:lpstr>PowerPoint-Präsentation</vt:lpstr>
      <vt:lpstr>PowerPoint-Präsentation</vt:lpstr>
      <vt:lpstr>- Beispielprojekt -</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Düll</dc:creator>
  <cp:lastModifiedBy>Reza Gharib</cp:lastModifiedBy>
  <cp:revision>50</cp:revision>
  <dcterms:created xsi:type="dcterms:W3CDTF">2024-06-11T07:19:59Z</dcterms:created>
  <dcterms:modified xsi:type="dcterms:W3CDTF">2024-09-23T14:42:42Z</dcterms:modified>
</cp:coreProperties>
</file>